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83" r:id="rId2"/>
    <p:sldId id="258" r:id="rId3"/>
    <p:sldId id="259" r:id="rId4"/>
    <p:sldId id="265" r:id="rId5"/>
    <p:sldId id="328" r:id="rId6"/>
    <p:sldId id="329" r:id="rId7"/>
    <p:sldId id="262" r:id="rId8"/>
    <p:sldId id="333" r:id="rId9"/>
    <p:sldId id="331" r:id="rId10"/>
    <p:sldId id="334" r:id="rId11"/>
    <p:sldId id="330" r:id="rId12"/>
    <p:sldId id="272" r:id="rId13"/>
    <p:sldId id="264" r:id="rId14"/>
    <p:sldId id="266" r:id="rId15"/>
    <p:sldId id="290" r:id="rId16"/>
    <p:sldId id="273" r:id="rId17"/>
    <p:sldId id="286" r:id="rId18"/>
    <p:sldId id="287" r:id="rId19"/>
    <p:sldId id="288" r:id="rId20"/>
    <p:sldId id="291" r:id="rId21"/>
    <p:sldId id="293" r:id="rId22"/>
    <p:sldId id="294" r:id="rId23"/>
    <p:sldId id="296" r:id="rId24"/>
    <p:sldId id="297" r:id="rId25"/>
    <p:sldId id="298" r:id="rId26"/>
    <p:sldId id="299" r:id="rId27"/>
    <p:sldId id="300" r:id="rId28"/>
    <p:sldId id="326" r:id="rId29"/>
    <p:sldId id="327" r:id="rId30"/>
    <p:sldId id="338" r:id="rId31"/>
    <p:sldId id="323" r:id="rId32"/>
    <p:sldId id="336" r:id="rId33"/>
    <p:sldId id="324" r:id="rId34"/>
    <p:sldId id="337" r:id="rId35"/>
    <p:sldId id="260" r:id="rId36"/>
    <p:sldId id="346" r:id="rId37"/>
    <p:sldId id="280" r:id="rId38"/>
    <p:sldId id="349" r:id="rId39"/>
    <p:sldId id="342" r:id="rId40"/>
    <p:sldId id="343" r:id="rId41"/>
    <p:sldId id="348" r:id="rId42"/>
    <p:sldId id="344" r:id="rId43"/>
    <p:sldId id="271" r:id="rId44"/>
    <p:sldId id="347" r:id="rId45"/>
    <p:sldId id="270" r:id="rId46"/>
    <p:sldId id="26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99D"/>
    <a:srgbClr val="8CC63F"/>
    <a:srgbClr val="FF8F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94660"/>
  </p:normalViewPr>
  <p:slideViewPr>
    <p:cSldViewPr snapToGrid="0">
      <p:cViewPr varScale="1">
        <p:scale>
          <a:sx n="69" d="100"/>
          <a:sy n="69" d="100"/>
        </p:scale>
        <p:origin x="186"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EB88-42A0-47A8-95E3-50B73B37315E}" type="datetimeFigureOut">
              <a:rPr lang="zh-CN" altLang="en-US" smtClean="0"/>
              <a:t>2018/7/12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1EB99-C7CA-4929-AC83-3355CA53740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30</a:t>
            </a:fld>
            <a:endParaRPr lang="zh-CN" altLang="en-US"/>
          </a:p>
        </p:txBody>
      </p:sp>
    </p:spTree>
    <p:extLst>
      <p:ext uri="{BB962C8B-B14F-4D97-AF65-F5344CB8AC3E}">
        <p14:creationId xmlns:p14="http://schemas.microsoft.com/office/powerpoint/2010/main" val="34983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32</a:t>
            </a:fld>
            <a:endParaRPr lang="zh-CN" altLang="en-US"/>
          </a:p>
        </p:txBody>
      </p:sp>
    </p:spTree>
    <p:extLst>
      <p:ext uri="{BB962C8B-B14F-4D97-AF65-F5344CB8AC3E}">
        <p14:creationId xmlns:p14="http://schemas.microsoft.com/office/powerpoint/2010/main" val="2984454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34</a:t>
            </a:fld>
            <a:endParaRPr lang="zh-CN" altLang="en-US"/>
          </a:p>
        </p:txBody>
      </p:sp>
    </p:spTree>
    <p:extLst>
      <p:ext uri="{BB962C8B-B14F-4D97-AF65-F5344CB8AC3E}">
        <p14:creationId xmlns:p14="http://schemas.microsoft.com/office/powerpoint/2010/main" val="1492039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36</a:t>
            </a:fld>
            <a:endParaRPr lang="zh-CN" altLang="en-US"/>
          </a:p>
        </p:txBody>
      </p:sp>
    </p:spTree>
    <p:extLst>
      <p:ext uri="{BB962C8B-B14F-4D97-AF65-F5344CB8AC3E}">
        <p14:creationId xmlns:p14="http://schemas.microsoft.com/office/powerpoint/2010/main" val="1029085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38</a:t>
            </a:fld>
            <a:endParaRPr lang="zh-CN" altLang="en-US"/>
          </a:p>
        </p:txBody>
      </p:sp>
    </p:spTree>
    <p:extLst>
      <p:ext uri="{BB962C8B-B14F-4D97-AF65-F5344CB8AC3E}">
        <p14:creationId xmlns:p14="http://schemas.microsoft.com/office/powerpoint/2010/main" val="879817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31EB99-C7CA-4929-AC83-3355CA53740F}" type="slidenum">
              <a:rPr lang="zh-CN" altLang="en-US" smtClean="0"/>
              <a:t>39</a:t>
            </a:fld>
            <a:endParaRPr lang="zh-CN" altLang="en-US"/>
          </a:p>
        </p:txBody>
      </p:sp>
    </p:spTree>
    <p:extLst>
      <p:ext uri="{BB962C8B-B14F-4D97-AF65-F5344CB8AC3E}">
        <p14:creationId xmlns:p14="http://schemas.microsoft.com/office/powerpoint/2010/main" val="159329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31EB99-C7CA-4929-AC83-3355CA53740F}" type="slidenum">
              <a:rPr lang="zh-CN" altLang="en-US" smtClean="0"/>
              <a:t>40</a:t>
            </a:fld>
            <a:endParaRPr lang="zh-CN" altLang="en-US"/>
          </a:p>
        </p:txBody>
      </p:sp>
    </p:spTree>
    <p:extLst>
      <p:ext uri="{BB962C8B-B14F-4D97-AF65-F5344CB8AC3E}">
        <p14:creationId xmlns:p14="http://schemas.microsoft.com/office/powerpoint/2010/main" val="1160617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31EB99-C7CA-4929-AC83-3355CA53740F}" type="slidenum">
              <a:rPr lang="zh-CN" altLang="en-US" smtClean="0"/>
              <a:t>41</a:t>
            </a:fld>
            <a:endParaRPr lang="zh-CN" altLang="en-US"/>
          </a:p>
        </p:txBody>
      </p:sp>
    </p:spTree>
    <p:extLst>
      <p:ext uri="{BB962C8B-B14F-4D97-AF65-F5344CB8AC3E}">
        <p14:creationId xmlns:p14="http://schemas.microsoft.com/office/powerpoint/2010/main" val="197135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31EB99-C7CA-4929-AC83-3355CA53740F}" type="slidenum">
              <a:rPr lang="zh-CN" altLang="en-US" smtClean="0"/>
              <a:t>42</a:t>
            </a:fld>
            <a:endParaRPr lang="zh-CN" altLang="en-US"/>
          </a:p>
        </p:txBody>
      </p:sp>
    </p:spTree>
    <p:extLst>
      <p:ext uri="{BB962C8B-B14F-4D97-AF65-F5344CB8AC3E}">
        <p14:creationId xmlns:p14="http://schemas.microsoft.com/office/powerpoint/2010/main" val="2848068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44</a:t>
            </a:fld>
            <a:endParaRPr lang="zh-CN" altLang="en-US"/>
          </a:p>
        </p:txBody>
      </p:sp>
    </p:spTree>
    <p:extLst>
      <p:ext uri="{BB962C8B-B14F-4D97-AF65-F5344CB8AC3E}">
        <p14:creationId xmlns:p14="http://schemas.microsoft.com/office/powerpoint/2010/main" val="2330176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46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1EB99-C7CA-4929-AC83-3355CA53740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371003"/>
            <a:ext cx="12203008" cy="2625790"/>
          </a:xfrm>
          <a:custGeom>
            <a:avLst/>
            <a:gdLst>
              <a:gd name="connsiteX0" fmla="*/ 0 w 12203008"/>
              <a:gd name="connsiteY0" fmla="*/ 0 h 2625790"/>
              <a:gd name="connsiteX1" fmla="*/ 12203008 w 12203008"/>
              <a:gd name="connsiteY1" fmla="*/ 0 h 2625790"/>
              <a:gd name="connsiteX2" fmla="*/ 12203008 w 12203008"/>
              <a:gd name="connsiteY2" fmla="*/ 2625790 h 2625790"/>
              <a:gd name="connsiteX3" fmla="*/ 0 w 12203008"/>
              <a:gd name="connsiteY3" fmla="*/ 2625790 h 2625790"/>
            </a:gdLst>
            <a:ahLst/>
            <a:cxnLst>
              <a:cxn ang="0">
                <a:pos x="connsiteX0" y="connsiteY0"/>
              </a:cxn>
              <a:cxn ang="0">
                <a:pos x="connsiteX1" y="connsiteY1"/>
              </a:cxn>
              <a:cxn ang="0">
                <a:pos x="connsiteX2" y="connsiteY2"/>
              </a:cxn>
              <a:cxn ang="0">
                <a:pos x="connsiteX3" y="connsiteY3"/>
              </a:cxn>
            </a:cxnLst>
            <a:rect l="l" t="t" r="r" b="b"/>
            <a:pathLst>
              <a:path w="12203008" h="2625790">
                <a:moveTo>
                  <a:pt x="0" y="0"/>
                </a:moveTo>
                <a:lnTo>
                  <a:pt x="12203008" y="0"/>
                </a:lnTo>
                <a:lnTo>
                  <a:pt x="12203008" y="2625790"/>
                </a:lnTo>
                <a:lnTo>
                  <a:pt x="0" y="2625790"/>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193324" y="2019056"/>
            <a:ext cx="3160856" cy="2806943"/>
          </a:xfrm>
          <a:custGeom>
            <a:avLst/>
            <a:gdLst>
              <a:gd name="connsiteX0" fmla="*/ 207124 w 3160856"/>
              <a:gd name="connsiteY0" fmla="*/ 0 h 2806943"/>
              <a:gd name="connsiteX1" fmla="*/ 2953732 w 3160856"/>
              <a:gd name="connsiteY1" fmla="*/ 0 h 2806943"/>
              <a:gd name="connsiteX2" fmla="*/ 3160856 w 3160856"/>
              <a:gd name="connsiteY2" fmla="*/ 207124 h 2806943"/>
              <a:gd name="connsiteX3" fmla="*/ 3160856 w 3160856"/>
              <a:gd name="connsiteY3" fmla="*/ 2599819 h 2806943"/>
              <a:gd name="connsiteX4" fmla="*/ 2953732 w 3160856"/>
              <a:gd name="connsiteY4" fmla="*/ 2806943 h 2806943"/>
              <a:gd name="connsiteX5" fmla="*/ 207124 w 3160856"/>
              <a:gd name="connsiteY5" fmla="*/ 2806943 h 2806943"/>
              <a:gd name="connsiteX6" fmla="*/ 0 w 3160856"/>
              <a:gd name="connsiteY6" fmla="*/ 2599819 h 2806943"/>
              <a:gd name="connsiteX7" fmla="*/ 0 w 3160856"/>
              <a:gd name="connsiteY7" fmla="*/ 207124 h 2806943"/>
              <a:gd name="connsiteX8" fmla="*/ 207124 w 3160856"/>
              <a:gd name="connsiteY8" fmla="*/ 0 h 280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0856" h="2806943">
                <a:moveTo>
                  <a:pt x="207124" y="0"/>
                </a:moveTo>
                <a:lnTo>
                  <a:pt x="2953732" y="0"/>
                </a:lnTo>
                <a:cubicBezTo>
                  <a:pt x="3068123" y="0"/>
                  <a:pt x="3160856" y="92733"/>
                  <a:pt x="3160856" y="207124"/>
                </a:cubicBezTo>
                <a:lnTo>
                  <a:pt x="3160856" y="2599819"/>
                </a:lnTo>
                <a:cubicBezTo>
                  <a:pt x="3160856" y="2714210"/>
                  <a:pt x="3068123" y="2806943"/>
                  <a:pt x="2953732" y="2806943"/>
                </a:cubicBezTo>
                <a:lnTo>
                  <a:pt x="207124" y="2806943"/>
                </a:lnTo>
                <a:cubicBezTo>
                  <a:pt x="92733" y="2806943"/>
                  <a:pt x="0" y="2714210"/>
                  <a:pt x="0" y="2599819"/>
                </a:cubicBezTo>
                <a:lnTo>
                  <a:pt x="0" y="207124"/>
                </a:lnTo>
                <a:cubicBezTo>
                  <a:pt x="0" y="92733"/>
                  <a:pt x="92733" y="0"/>
                  <a:pt x="207124" y="0"/>
                </a:cubicBez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515577" y="2019058"/>
            <a:ext cx="3160856" cy="2806943"/>
          </a:xfrm>
          <a:custGeom>
            <a:avLst/>
            <a:gdLst>
              <a:gd name="connsiteX0" fmla="*/ 241116 w 3160856"/>
              <a:gd name="connsiteY0" fmla="*/ 0 h 2806943"/>
              <a:gd name="connsiteX1" fmla="*/ 2919740 w 3160856"/>
              <a:gd name="connsiteY1" fmla="*/ 0 h 2806943"/>
              <a:gd name="connsiteX2" fmla="*/ 3160856 w 3160856"/>
              <a:gd name="connsiteY2" fmla="*/ 241116 h 2806943"/>
              <a:gd name="connsiteX3" fmla="*/ 3160856 w 3160856"/>
              <a:gd name="connsiteY3" fmla="*/ 2565827 h 2806943"/>
              <a:gd name="connsiteX4" fmla="*/ 2919740 w 3160856"/>
              <a:gd name="connsiteY4" fmla="*/ 2806943 h 2806943"/>
              <a:gd name="connsiteX5" fmla="*/ 241116 w 3160856"/>
              <a:gd name="connsiteY5" fmla="*/ 2806943 h 2806943"/>
              <a:gd name="connsiteX6" fmla="*/ 0 w 3160856"/>
              <a:gd name="connsiteY6" fmla="*/ 2565827 h 2806943"/>
              <a:gd name="connsiteX7" fmla="*/ 0 w 3160856"/>
              <a:gd name="connsiteY7" fmla="*/ 241116 h 2806943"/>
              <a:gd name="connsiteX8" fmla="*/ 241116 w 3160856"/>
              <a:gd name="connsiteY8" fmla="*/ 0 h 280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0856" h="2806943">
                <a:moveTo>
                  <a:pt x="241116" y="0"/>
                </a:moveTo>
                <a:lnTo>
                  <a:pt x="2919740" y="0"/>
                </a:lnTo>
                <a:cubicBezTo>
                  <a:pt x="3052905" y="0"/>
                  <a:pt x="3160856" y="107951"/>
                  <a:pt x="3160856" y="241116"/>
                </a:cubicBezTo>
                <a:lnTo>
                  <a:pt x="3160856" y="2565827"/>
                </a:lnTo>
                <a:cubicBezTo>
                  <a:pt x="3160856" y="2698992"/>
                  <a:pt x="3052905" y="2806943"/>
                  <a:pt x="2919740" y="2806943"/>
                </a:cubicBezTo>
                <a:lnTo>
                  <a:pt x="241116" y="2806943"/>
                </a:lnTo>
                <a:cubicBezTo>
                  <a:pt x="107951" y="2806943"/>
                  <a:pt x="0" y="2698992"/>
                  <a:pt x="0" y="2565827"/>
                </a:cubicBezTo>
                <a:lnTo>
                  <a:pt x="0" y="241116"/>
                </a:lnTo>
                <a:cubicBezTo>
                  <a:pt x="0" y="107951"/>
                  <a:pt x="107951" y="0"/>
                  <a:pt x="241116"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7837820" y="2019058"/>
            <a:ext cx="3160856" cy="2806943"/>
          </a:xfrm>
          <a:custGeom>
            <a:avLst/>
            <a:gdLst>
              <a:gd name="connsiteX0" fmla="*/ 207124 w 3160856"/>
              <a:gd name="connsiteY0" fmla="*/ 0 h 2806943"/>
              <a:gd name="connsiteX1" fmla="*/ 2953732 w 3160856"/>
              <a:gd name="connsiteY1" fmla="*/ 0 h 2806943"/>
              <a:gd name="connsiteX2" fmla="*/ 3160856 w 3160856"/>
              <a:gd name="connsiteY2" fmla="*/ 207124 h 2806943"/>
              <a:gd name="connsiteX3" fmla="*/ 3160856 w 3160856"/>
              <a:gd name="connsiteY3" fmla="*/ 2599819 h 2806943"/>
              <a:gd name="connsiteX4" fmla="*/ 2953732 w 3160856"/>
              <a:gd name="connsiteY4" fmla="*/ 2806943 h 2806943"/>
              <a:gd name="connsiteX5" fmla="*/ 207124 w 3160856"/>
              <a:gd name="connsiteY5" fmla="*/ 2806943 h 2806943"/>
              <a:gd name="connsiteX6" fmla="*/ 0 w 3160856"/>
              <a:gd name="connsiteY6" fmla="*/ 2599819 h 2806943"/>
              <a:gd name="connsiteX7" fmla="*/ 0 w 3160856"/>
              <a:gd name="connsiteY7" fmla="*/ 207124 h 2806943"/>
              <a:gd name="connsiteX8" fmla="*/ 207124 w 3160856"/>
              <a:gd name="connsiteY8" fmla="*/ 0 h 280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0856" h="2806943">
                <a:moveTo>
                  <a:pt x="207124" y="0"/>
                </a:moveTo>
                <a:lnTo>
                  <a:pt x="2953732" y="0"/>
                </a:lnTo>
                <a:cubicBezTo>
                  <a:pt x="3068123" y="0"/>
                  <a:pt x="3160856" y="92733"/>
                  <a:pt x="3160856" y="207124"/>
                </a:cubicBezTo>
                <a:lnTo>
                  <a:pt x="3160856" y="2599819"/>
                </a:lnTo>
                <a:cubicBezTo>
                  <a:pt x="3160856" y="2714210"/>
                  <a:pt x="3068123" y="2806943"/>
                  <a:pt x="2953732" y="2806943"/>
                </a:cubicBezTo>
                <a:lnTo>
                  <a:pt x="207124" y="2806943"/>
                </a:lnTo>
                <a:cubicBezTo>
                  <a:pt x="92733" y="2806943"/>
                  <a:pt x="0" y="2714210"/>
                  <a:pt x="0" y="2599819"/>
                </a:cubicBezTo>
                <a:lnTo>
                  <a:pt x="0" y="207124"/>
                </a:lnTo>
                <a:cubicBezTo>
                  <a:pt x="0" y="92733"/>
                  <a:pt x="92733" y="0"/>
                  <a:pt x="207124" y="0"/>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图片占位符 17"/>
          <p:cNvSpPr>
            <a:spLocks noGrp="1"/>
          </p:cNvSpPr>
          <p:nvPr>
            <p:ph type="pic" sz="quarter" idx="13"/>
          </p:nvPr>
        </p:nvSpPr>
        <p:spPr>
          <a:xfrm>
            <a:off x="874713" y="3890925"/>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
        <p:nvSpPr>
          <p:cNvPr id="19" name="图片占位符 18"/>
          <p:cNvSpPr>
            <a:spLocks noGrp="1"/>
          </p:cNvSpPr>
          <p:nvPr>
            <p:ph type="pic" sz="quarter" idx="14"/>
          </p:nvPr>
        </p:nvSpPr>
        <p:spPr>
          <a:xfrm>
            <a:off x="4485873" y="3890925"/>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8092592" y="3901925"/>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
        <p:nvSpPr>
          <p:cNvPr id="15" name="图片占位符 14"/>
          <p:cNvSpPr>
            <a:spLocks noGrp="1"/>
          </p:cNvSpPr>
          <p:nvPr>
            <p:ph type="pic" sz="quarter" idx="10"/>
          </p:nvPr>
        </p:nvSpPr>
        <p:spPr>
          <a:xfrm>
            <a:off x="874713" y="1788370"/>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4485873" y="1788370"/>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8092592" y="1799370"/>
            <a:ext cx="3224696" cy="1888433"/>
          </a:xfrm>
          <a:custGeom>
            <a:avLst/>
            <a:gdLst>
              <a:gd name="connsiteX0" fmla="*/ 0 w 3224696"/>
              <a:gd name="connsiteY0" fmla="*/ 0 h 1888433"/>
              <a:gd name="connsiteX1" fmla="*/ 3224696 w 3224696"/>
              <a:gd name="connsiteY1" fmla="*/ 0 h 1888433"/>
              <a:gd name="connsiteX2" fmla="*/ 3224696 w 3224696"/>
              <a:gd name="connsiteY2" fmla="*/ 1888433 h 1888433"/>
              <a:gd name="connsiteX3" fmla="*/ 0 w 3224696"/>
              <a:gd name="connsiteY3" fmla="*/ 1888433 h 1888433"/>
            </a:gdLst>
            <a:ahLst/>
            <a:cxnLst>
              <a:cxn ang="0">
                <a:pos x="connsiteX0" y="connsiteY0"/>
              </a:cxn>
              <a:cxn ang="0">
                <a:pos x="connsiteX1" y="connsiteY1"/>
              </a:cxn>
              <a:cxn ang="0">
                <a:pos x="connsiteX2" y="connsiteY2"/>
              </a:cxn>
              <a:cxn ang="0">
                <a:pos x="connsiteX3" y="connsiteY3"/>
              </a:cxn>
            </a:cxnLst>
            <a:rect l="l" t="t" r="r" b="b"/>
            <a:pathLst>
              <a:path w="3224696" h="1888433">
                <a:moveTo>
                  <a:pt x="0" y="0"/>
                </a:moveTo>
                <a:lnTo>
                  <a:pt x="3224696" y="0"/>
                </a:lnTo>
                <a:lnTo>
                  <a:pt x="3224696" y="1888433"/>
                </a:lnTo>
                <a:lnTo>
                  <a:pt x="0" y="1888433"/>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7" cstate="print">
            <a:extLst>
              <a:ext uri="{28A0092B-C50C-407E-A947-70E740481C1C}">
                <a14:useLocalDpi xmlns:a14="http://schemas.microsoft.com/office/drawing/2010/main" val="0"/>
              </a:ext>
            </a:extLst>
          </a:blip>
          <a:srcRect l="16561" b="39811"/>
          <a:stretch>
            <a:fillRect/>
          </a:stretch>
        </p:blipFill>
        <p:spPr>
          <a:xfrm>
            <a:off x="0" y="-1"/>
            <a:ext cx="12192000" cy="68580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9722985" y="6139992"/>
            <a:ext cx="377371" cy="377371"/>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10331451" y="6139995"/>
            <a:ext cx="377371" cy="377371"/>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10939917" y="6139995"/>
            <a:ext cx="377371" cy="377371"/>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9" name="椭圆 11"/>
          <p:cNvSpPr/>
          <p:nvPr/>
        </p:nvSpPr>
        <p:spPr>
          <a:xfrm>
            <a:off x="9813775" y="6227763"/>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0" name="椭圆 23"/>
          <p:cNvSpPr/>
          <p:nvPr/>
        </p:nvSpPr>
        <p:spPr>
          <a:xfrm>
            <a:off x="10419225" y="6234399"/>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椭圆 32"/>
          <p:cNvSpPr/>
          <p:nvPr/>
        </p:nvSpPr>
        <p:spPr>
          <a:xfrm>
            <a:off x="11027691" y="6247080"/>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3137625" y="4534989"/>
            <a:ext cx="6245075" cy="769441"/>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400" b="1" dirty="0">
                <a:solidFill>
                  <a:prstClr val="black">
                    <a:lumMod val="75000"/>
                    <a:lumOff val="25000"/>
                  </a:prstClr>
                </a:solidFill>
                <a:latin typeface="Arial" panose="020B0604020202020204"/>
                <a:ea typeface="微软雅黑" panose="020B0503020204020204" charset="-122"/>
              </a:rPr>
              <a:t>一起看电影</a:t>
            </a:r>
            <a:r>
              <a:rPr lang="en-US" altLang="zh-CN" sz="4400" b="1" dirty="0">
                <a:solidFill>
                  <a:prstClr val="black">
                    <a:lumMod val="75000"/>
                    <a:lumOff val="25000"/>
                  </a:prstClr>
                </a:solidFill>
                <a:latin typeface="Arial" panose="020B0604020202020204"/>
                <a:ea typeface="微软雅黑" panose="020B0503020204020204" charset="-122"/>
              </a:rPr>
              <a:t>Co-viewer</a:t>
            </a:r>
            <a:endParaRPr kumimoji="0" lang="zh-CN" altLang="en-US" sz="44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nvGrpSpPr>
          <p:cNvPr id="20" name="组合 19"/>
          <p:cNvGrpSpPr/>
          <p:nvPr/>
        </p:nvGrpSpPr>
        <p:grpSpPr>
          <a:xfrm>
            <a:off x="3925865" y="1088434"/>
            <a:ext cx="4340270" cy="3445466"/>
            <a:chOff x="3925865" y="1088434"/>
            <a:chExt cx="4340270" cy="3445466"/>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7543" b="39445"/>
            <a:stretch>
              <a:fillRect/>
            </a:stretch>
          </p:blipFill>
          <p:spPr>
            <a:xfrm>
              <a:off x="3925865" y="1088434"/>
              <a:ext cx="4340270" cy="3445466"/>
            </a:xfrm>
            <a:prstGeom prst="rect">
              <a:avLst/>
            </a:prstGeom>
          </p:spPr>
        </p:pic>
        <p:sp>
          <p:nvSpPr>
            <p:cNvPr id="17" name="文本框 16"/>
            <p:cNvSpPr txBox="1"/>
            <p:nvPr/>
          </p:nvSpPr>
          <p:spPr>
            <a:xfrm>
              <a:off x="5061102" y="2180083"/>
              <a:ext cx="2069797"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2017</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
        <p:nvSpPr>
          <p:cNvPr id="13" name="文本框 12">
            <a:extLst>
              <a:ext uri="{FF2B5EF4-FFF2-40B4-BE49-F238E27FC236}">
                <a16:creationId xmlns:a16="http://schemas.microsoft.com/office/drawing/2014/main" id="{36CAB4A7-8978-40BC-ACAF-D9D499C92653}"/>
              </a:ext>
            </a:extLst>
          </p:cNvPr>
          <p:cNvSpPr txBox="1"/>
          <p:nvPr/>
        </p:nvSpPr>
        <p:spPr>
          <a:xfrm>
            <a:off x="7413505" y="5583918"/>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latin typeface="+mn-ea"/>
              </a:rPr>
              <a:t>第</a:t>
            </a:r>
            <a:r>
              <a:rPr lang="en-US" altLang="zh-CN" sz="2400" b="1" dirty="0">
                <a:solidFill>
                  <a:schemeClr val="tx1">
                    <a:lumMod val="85000"/>
                    <a:lumOff val="15000"/>
                  </a:schemeClr>
                </a:solidFill>
                <a:latin typeface="+mn-ea"/>
              </a:rPr>
              <a:t>7</a:t>
            </a:r>
            <a:r>
              <a:rPr lang="zh-CN" altLang="en-US" sz="2400" b="1" dirty="0">
                <a:solidFill>
                  <a:schemeClr val="tx1">
                    <a:lumMod val="85000"/>
                    <a:lumOff val="15000"/>
                  </a:schemeClr>
                </a:solidFill>
                <a:latin typeface="+mn-ea"/>
              </a:rPr>
              <a:t>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Effect transition="in" filter="fade">
                                      <p:cBhvr>
                                        <p:cTn id="46" dur="500"/>
                                        <p:tgtEl>
                                          <p:spTgt spid="41"/>
                                        </p:tgtEl>
                                      </p:cBhvr>
                                    </p:animEffect>
                                  </p:childTnLst>
                                </p:cTn>
                              </p:par>
                            </p:childTnLst>
                          </p:cTn>
                        </p:par>
                        <p:par>
                          <p:cTn id="47" fill="hold">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39" grpId="0" animBg="1"/>
      <p:bldP spid="40" grpId="0" animBg="1"/>
      <p:bldP spid="41" grpId="0" animBg="1"/>
      <p:bldP spid="15"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770146" y="3292901"/>
            <a:ext cx="2888156" cy="3015824"/>
            <a:chOff x="4515091" y="3343406"/>
            <a:chExt cx="3365811" cy="3514594"/>
          </a:xfrm>
        </p:grpSpPr>
        <p:sp>
          <p:nvSpPr>
            <p:cNvPr id="69" name="Freeform: Shape 88"/>
            <p:cNvSpPr/>
            <p:nvPr/>
          </p:nvSpPr>
          <p:spPr bwMode="auto">
            <a:xfrm>
              <a:off x="5356164" y="5663189"/>
              <a:ext cx="1392173" cy="1194811"/>
            </a:xfrm>
            <a:custGeom>
              <a:avLst/>
              <a:gdLst>
                <a:gd name="T0" fmla="*/ 0 w 177"/>
                <a:gd name="T1" fmla="*/ 31 h 152"/>
                <a:gd name="T2" fmla="*/ 54 w 177"/>
                <a:gd name="T3" fmla="*/ 96 h 152"/>
                <a:gd name="T4" fmla="*/ 114 w 177"/>
                <a:gd name="T5" fmla="*/ 152 h 152"/>
                <a:gd name="T6" fmla="*/ 151 w 177"/>
                <a:gd name="T7" fmla="*/ 137 h 152"/>
                <a:gd name="T8" fmla="*/ 177 w 177"/>
                <a:gd name="T9" fmla="*/ 121 h 152"/>
                <a:gd name="T10" fmla="*/ 152 w 177"/>
                <a:gd name="T11" fmla="*/ 92 h 152"/>
                <a:gd name="T12" fmla="*/ 130 w 177"/>
                <a:gd name="T13" fmla="*/ 67 h 152"/>
                <a:gd name="T14" fmla="*/ 102 w 177"/>
                <a:gd name="T15" fmla="*/ 26 h 152"/>
                <a:gd name="T16" fmla="*/ 95 w 177"/>
                <a:gd name="T17" fmla="*/ 0 h 152"/>
                <a:gd name="T18" fmla="*/ 0 w 177"/>
                <a:gd name="T1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52">
                  <a:moveTo>
                    <a:pt x="0" y="31"/>
                  </a:moveTo>
                  <a:cubicBezTo>
                    <a:pt x="0" y="31"/>
                    <a:pt x="28" y="66"/>
                    <a:pt x="54" y="96"/>
                  </a:cubicBezTo>
                  <a:cubicBezTo>
                    <a:pt x="79" y="125"/>
                    <a:pt x="114" y="152"/>
                    <a:pt x="114" y="152"/>
                  </a:cubicBezTo>
                  <a:cubicBezTo>
                    <a:pt x="114" y="152"/>
                    <a:pt x="128" y="148"/>
                    <a:pt x="151" y="137"/>
                  </a:cubicBezTo>
                  <a:cubicBezTo>
                    <a:pt x="175" y="127"/>
                    <a:pt x="177" y="121"/>
                    <a:pt x="177" y="121"/>
                  </a:cubicBezTo>
                  <a:cubicBezTo>
                    <a:pt x="177" y="121"/>
                    <a:pt x="170" y="93"/>
                    <a:pt x="152" y="92"/>
                  </a:cubicBezTo>
                  <a:cubicBezTo>
                    <a:pt x="150" y="81"/>
                    <a:pt x="144" y="67"/>
                    <a:pt x="130" y="67"/>
                  </a:cubicBezTo>
                  <a:cubicBezTo>
                    <a:pt x="129" y="54"/>
                    <a:pt x="120" y="29"/>
                    <a:pt x="102" y="26"/>
                  </a:cubicBezTo>
                  <a:cubicBezTo>
                    <a:pt x="102" y="12"/>
                    <a:pt x="95" y="0"/>
                    <a:pt x="95" y="0"/>
                  </a:cubicBezTo>
                  <a:lnTo>
                    <a:pt x="0" y="31"/>
                  </a:lnTo>
                  <a:close/>
                </a:path>
              </a:pathLst>
            </a:custGeom>
            <a:solidFill>
              <a:schemeClr val="tx2"/>
            </a:solidFill>
            <a:ln>
              <a:solidFill>
                <a:schemeClr val="bg1"/>
              </a:solidFill>
            </a:ln>
          </p:spPr>
          <p:txBody>
            <a:bodyPr anchor="ctr"/>
            <a:lstStyle/>
            <a:p>
              <a:pPr algn="ctr"/>
              <a:endParaRPr/>
            </a:p>
          </p:txBody>
        </p:sp>
        <p:sp>
          <p:nvSpPr>
            <p:cNvPr id="70" name="Freeform: Shape 89"/>
            <p:cNvSpPr/>
            <p:nvPr/>
          </p:nvSpPr>
          <p:spPr bwMode="auto">
            <a:xfrm>
              <a:off x="6134992" y="5623716"/>
              <a:ext cx="330964" cy="346146"/>
            </a:xfrm>
            <a:custGeom>
              <a:avLst/>
              <a:gdLst>
                <a:gd name="T0" fmla="*/ 26 w 42"/>
                <a:gd name="T1" fmla="*/ 0 h 44"/>
                <a:gd name="T2" fmla="*/ 42 w 42"/>
                <a:gd name="T3" fmla="*/ 36 h 44"/>
                <a:gd name="T4" fmla="*/ 32 w 42"/>
                <a:gd name="T5" fmla="*/ 43 h 44"/>
                <a:gd name="T6" fmla="*/ 8 w 42"/>
                <a:gd name="T7" fmla="*/ 20 h 44"/>
                <a:gd name="T8" fmla="*/ 0 w 42"/>
                <a:gd name="T9" fmla="*/ 1 h 44"/>
                <a:gd name="T10" fmla="*/ 26 w 42"/>
                <a:gd name="T11" fmla="*/ 0 h 44"/>
              </a:gdLst>
              <a:ahLst/>
              <a:cxnLst>
                <a:cxn ang="0">
                  <a:pos x="T0" y="T1"/>
                </a:cxn>
                <a:cxn ang="0">
                  <a:pos x="T2" y="T3"/>
                </a:cxn>
                <a:cxn ang="0">
                  <a:pos x="T4" y="T5"/>
                </a:cxn>
                <a:cxn ang="0">
                  <a:pos x="T6" y="T7"/>
                </a:cxn>
                <a:cxn ang="0">
                  <a:pos x="T8" y="T9"/>
                </a:cxn>
                <a:cxn ang="0">
                  <a:pos x="T10" y="T11"/>
                </a:cxn>
              </a:cxnLst>
              <a:rect l="0" t="0" r="r" b="b"/>
              <a:pathLst>
                <a:path w="42" h="44">
                  <a:moveTo>
                    <a:pt x="26" y="0"/>
                  </a:moveTo>
                  <a:cubicBezTo>
                    <a:pt x="42" y="36"/>
                    <a:pt x="42" y="36"/>
                    <a:pt x="42" y="36"/>
                  </a:cubicBezTo>
                  <a:cubicBezTo>
                    <a:pt x="42" y="36"/>
                    <a:pt x="38" y="41"/>
                    <a:pt x="32" y="43"/>
                  </a:cubicBezTo>
                  <a:cubicBezTo>
                    <a:pt x="25" y="44"/>
                    <a:pt x="11" y="28"/>
                    <a:pt x="8" y="20"/>
                  </a:cubicBezTo>
                  <a:cubicBezTo>
                    <a:pt x="4" y="12"/>
                    <a:pt x="0" y="1"/>
                    <a:pt x="0" y="1"/>
                  </a:cubicBezTo>
                  <a:lnTo>
                    <a:pt x="26" y="0"/>
                  </a:lnTo>
                  <a:close/>
                </a:path>
              </a:pathLst>
            </a:custGeom>
            <a:solidFill>
              <a:schemeClr val="tx2">
                <a:lumMod val="75000"/>
              </a:schemeClr>
            </a:solidFill>
            <a:ln>
              <a:noFill/>
            </a:ln>
          </p:spPr>
          <p:txBody>
            <a:bodyPr anchor="ctr"/>
            <a:lstStyle/>
            <a:p>
              <a:pPr algn="ctr"/>
              <a:endParaRPr/>
            </a:p>
          </p:txBody>
        </p:sp>
        <p:sp>
          <p:nvSpPr>
            <p:cNvPr id="71" name="Freeform: Shape 90"/>
            <p:cNvSpPr/>
            <p:nvPr/>
          </p:nvSpPr>
          <p:spPr bwMode="auto">
            <a:xfrm>
              <a:off x="4515091" y="5151562"/>
              <a:ext cx="620937" cy="818302"/>
            </a:xfrm>
            <a:custGeom>
              <a:avLst/>
              <a:gdLst>
                <a:gd name="T0" fmla="*/ 14 w 79"/>
                <a:gd name="T1" fmla="*/ 18 h 104"/>
                <a:gd name="T2" fmla="*/ 15 w 79"/>
                <a:gd name="T3" fmla="*/ 33 h 104"/>
                <a:gd name="T4" fmla="*/ 6 w 79"/>
                <a:gd name="T5" fmla="*/ 71 h 104"/>
                <a:gd name="T6" fmla="*/ 38 w 79"/>
                <a:gd name="T7" fmla="*/ 92 h 104"/>
                <a:gd name="T8" fmla="*/ 48 w 79"/>
                <a:gd name="T9" fmla="*/ 104 h 104"/>
                <a:gd name="T10" fmla="*/ 79 w 79"/>
                <a:gd name="T11" fmla="*/ 100 h 104"/>
                <a:gd name="T12" fmla="*/ 59 w 79"/>
                <a:gd name="T13" fmla="*/ 50 h 104"/>
                <a:gd name="T14" fmla="*/ 39 w 79"/>
                <a:gd name="T15" fmla="*/ 0 h 104"/>
                <a:gd name="T16" fmla="*/ 14 w 79"/>
                <a:gd name="T17"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4">
                  <a:moveTo>
                    <a:pt x="14" y="18"/>
                  </a:moveTo>
                  <a:cubicBezTo>
                    <a:pt x="14" y="18"/>
                    <a:pt x="13" y="23"/>
                    <a:pt x="15" y="33"/>
                  </a:cubicBezTo>
                  <a:cubicBezTo>
                    <a:pt x="4" y="42"/>
                    <a:pt x="0" y="57"/>
                    <a:pt x="6" y="71"/>
                  </a:cubicBezTo>
                  <a:cubicBezTo>
                    <a:pt x="11" y="84"/>
                    <a:pt x="24" y="92"/>
                    <a:pt x="38" y="92"/>
                  </a:cubicBezTo>
                  <a:cubicBezTo>
                    <a:pt x="43" y="101"/>
                    <a:pt x="48" y="104"/>
                    <a:pt x="48" y="104"/>
                  </a:cubicBezTo>
                  <a:cubicBezTo>
                    <a:pt x="79" y="100"/>
                    <a:pt x="79" y="100"/>
                    <a:pt x="79" y="100"/>
                  </a:cubicBezTo>
                  <a:cubicBezTo>
                    <a:pt x="59" y="50"/>
                    <a:pt x="59" y="50"/>
                    <a:pt x="59" y="50"/>
                  </a:cubicBezTo>
                  <a:cubicBezTo>
                    <a:pt x="39" y="0"/>
                    <a:pt x="39" y="0"/>
                    <a:pt x="39" y="0"/>
                  </a:cubicBezTo>
                  <a:lnTo>
                    <a:pt x="14" y="18"/>
                  </a:lnTo>
                  <a:close/>
                </a:path>
              </a:pathLst>
            </a:custGeom>
            <a:solidFill>
              <a:schemeClr val="tx2"/>
            </a:solidFill>
            <a:ln>
              <a:solidFill>
                <a:schemeClr val="bg1"/>
              </a:solidFill>
            </a:ln>
          </p:spPr>
          <p:txBody>
            <a:bodyPr anchor="ctr"/>
            <a:lstStyle/>
            <a:p>
              <a:pPr algn="ctr"/>
              <a:endParaRPr/>
            </a:p>
          </p:txBody>
        </p:sp>
        <p:sp>
          <p:nvSpPr>
            <p:cNvPr id="72" name="Freeform: Shape 91"/>
            <p:cNvSpPr/>
            <p:nvPr/>
          </p:nvSpPr>
          <p:spPr bwMode="auto">
            <a:xfrm>
              <a:off x="4782291" y="3454232"/>
              <a:ext cx="2839002" cy="2530812"/>
            </a:xfrm>
            <a:custGeom>
              <a:avLst/>
              <a:gdLst>
                <a:gd name="T0" fmla="*/ 188 w 361"/>
                <a:gd name="T1" fmla="*/ 85 h 322"/>
                <a:gd name="T2" fmla="*/ 54 w 361"/>
                <a:gd name="T3" fmla="*/ 186 h 322"/>
                <a:gd name="T4" fmla="*/ 6 w 361"/>
                <a:gd name="T5" fmla="*/ 209 h 322"/>
                <a:gd name="T6" fmla="*/ 20 w 361"/>
                <a:gd name="T7" fmla="*/ 268 h 322"/>
                <a:gd name="T8" fmla="*/ 50 w 361"/>
                <a:gd name="T9" fmla="*/ 320 h 322"/>
                <a:gd name="T10" fmla="*/ 101 w 361"/>
                <a:gd name="T11" fmla="*/ 305 h 322"/>
                <a:gd name="T12" fmla="*/ 267 w 361"/>
                <a:gd name="T13" fmla="*/ 288 h 322"/>
                <a:gd name="T14" fmla="*/ 361 w 361"/>
                <a:gd name="T15" fmla="*/ 317 h 322"/>
                <a:gd name="T16" fmla="*/ 299 w 361"/>
                <a:gd name="T17" fmla="*/ 158 h 322"/>
                <a:gd name="T18" fmla="*/ 237 w 361"/>
                <a:gd name="T19" fmla="*/ 0 h 322"/>
                <a:gd name="T20" fmla="*/ 188 w 361"/>
                <a:gd name="T21" fmla="*/ 85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322">
                  <a:moveTo>
                    <a:pt x="188" y="85"/>
                  </a:moveTo>
                  <a:cubicBezTo>
                    <a:pt x="154" y="140"/>
                    <a:pt x="86" y="172"/>
                    <a:pt x="54" y="186"/>
                  </a:cubicBezTo>
                  <a:cubicBezTo>
                    <a:pt x="22" y="200"/>
                    <a:pt x="13" y="200"/>
                    <a:pt x="6" y="209"/>
                  </a:cubicBezTo>
                  <a:cubicBezTo>
                    <a:pt x="0" y="218"/>
                    <a:pt x="20" y="268"/>
                    <a:pt x="20" y="268"/>
                  </a:cubicBezTo>
                  <a:cubicBezTo>
                    <a:pt x="20" y="268"/>
                    <a:pt x="39" y="318"/>
                    <a:pt x="50" y="320"/>
                  </a:cubicBezTo>
                  <a:cubicBezTo>
                    <a:pt x="61" y="322"/>
                    <a:pt x="68" y="316"/>
                    <a:pt x="101" y="305"/>
                  </a:cubicBezTo>
                  <a:cubicBezTo>
                    <a:pt x="133" y="293"/>
                    <a:pt x="205" y="270"/>
                    <a:pt x="267" y="288"/>
                  </a:cubicBezTo>
                  <a:cubicBezTo>
                    <a:pt x="330" y="306"/>
                    <a:pt x="361" y="317"/>
                    <a:pt x="361" y="317"/>
                  </a:cubicBezTo>
                  <a:cubicBezTo>
                    <a:pt x="299" y="158"/>
                    <a:pt x="299" y="158"/>
                    <a:pt x="299" y="158"/>
                  </a:cubicBezTo>
                  <a:cubicBezTo>
                    <a:pt x="237" y="0"/>
                    <a:pt x="237" y="0"/>
                    <a:pt x="237" y="0"/>
                  </a:cubicBezTo>
                  <a:cubicBezTo>
                    <a:pt x="237" y="0"/>
                    <a:pt x="221" y="30"/>
                    <a:pt x="188" y="85"/>
                  </a:cubicBezTo>
                  <a:close/>
                </a:path>
              </a:pathLst>
            </a:custGeom>
            <a:solidFill>
              <a:schemeClr val="tx2">
                <a:lumMod val="60000"/>
                <a:lumOff val="40000"/>
              </a:schemeClr>
            </a:solidFill>
            <a:ln>
              <a:noFill/>
            </a:ln>
          </p:spPr>
          <p:txBody>
            <a:bodyPr anchor="ctr"/>
            <a:lstStyle/>
            <a:p>
              <a:pPr algn="ctr"/>
              <a:endParaRPr/>
            </a:p>
          </p:txBody>
        </p:sp>
        <p:sp>
          <p:nvSpPr>
            <p:cNvPr id="73" name="Freeform: Shape 92"/>
            <p:cNvSpPr/>
            <p:nvPr/>
          </p:nvSpPr>
          <p:spPr bwMode="auto">
            <a:xfrm>
              <a:off x="5034309" y="4891952"/>
              <a:ext cx="2586984" cy="1093092"/>
            </a:xfrm>
            <a:custGeom>
              <a:avLst/>
              <a:gdLst>
                <a:gd name="T0" fmla="*/ 127 w 329"/>
                <a:gd name="T1" fmla="*/ 28 h 139"/>
                <a:gd name="T2" fmla="*/ 0 w 329"/>
                <a:gd name="T3" fmla="*/ 112 h 139"/>
                <a:gd name="T4" fmla="*/ 18 w 329"/>
                <a:gd name="T5" fmla="*/ 137 h 139"/>
                <a:gd name="T6" fmla="*/ 69 w 329"/>
                <a:gd name="T7" fmla="*/ 122 h 139"/>
                <a:gd name="T8" fmla="*/ 235 w 329"/>
                <a:gd name="T9" fmla="*/ 105 h 139"/>
                <a:gd name="T10" fmla="*/ 329 w 329"/>
                <a:gd name="T11" fmla="*/ 134 h 139"/>
                <a:gd name="T12" fmla="*/ 278 w 329"/>
                <a:gd name="T13" fmla="*/ 4 h 139"/>
                <a:gd name="T14" fmla="*/ 127 w 329"/>
                <a:gd name="T15" fmla="*/ 28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139">
                  <a:moveTo>
                    <a:pt x="127" y="28"/>
                  </a:moveTo>
                  <a:cubicBezTo>
                    <a:pt x="75" y="48"/>
                    <a:pt x="32" y="78"/>
                    <a:pt x="0" y="112"/>
                  </a:cubicBezTo>
                  <a:cubicBezTo>
                    <a:pt x="5" y="124"/>
                    <a:pt x="13" y="136"/>
                    <a:pt x="18" y="137"/>
                  </a:cubicBezTo>
                  <a:cubicBezTo>
                    <a:pt x="29" y="139"/>
                    <a:pt x="36" y="133"/>
                    <a:pt x="69" y="122"/>
                  </a:cubicBezTo>
                  <a:cubicBezTo>
                    <a:pt x="101" y="110"/>
                    <a:pt x="173" y="87"/>
                    <a:pt x="235" y="105"/>
                  </a:cubicBezTo>
                  <a:cubicBezTo>
                    <a:pt x="298" y="123"/>
                    <a:pt x="329" y="134"/>
                    <a:pt x="329" y="134"/>
                  </a:cubicBezTo>
                  <a:cubicBezTo>
                    <a:pt x="278" y="4"/>
                    <a:pt x="278" y="4"/>
                    <a:pt x="278" y="4"/>
                  </a:cubicBezTo>
                  <a:cubicBezTo>
                    <a:pt x="231" y="0"/>
                    <a:pt x="179" y="8"/>
                    <a:pt x="127" y="28"/>
                  </a:cubicBezTo>
                  <a:close/>
                </a:path>
              </a:pathLst>
            </a:custGeom>
            <a:solidFill>
              <a:schemeClr val="tx2"/>
            </a:solidFill>
            <a:ln>
              <a:noFill/>
            </a:ln>
          </p:spPr>
          <p:txBody>
            <a:bodyPr anchor="ctr"/>
            <a:lstStyle/>
            <a:p>
              <a:pPr algn="ctr"/>
              <a:endParaRPr/>
            </a:p>
          </p:txBody>
        </p:sp>
        <p:sp>
          <p:nvSpPr>
            <p:cNvPr id="74" name="Freeform: Shape 93"/>
            <p:cNvSpPr/>
            <p:nvPr/>
          </p:nvSpPr>
          <p:spPr bwMode="auto">
            <a:xfrm>
              <a:off x="6590447" y="3343406"/>
              <a:ext cx="1290455" cy="2641638"/>
            </a:xfrm>
            <a:custGeom>
              <a:avLst/>
              <a:gdLst>
                <a:gd name="T0" fmla="*/ 160 w 164"/>
                <a:gd name="T1" fmla="*/ 293 h 336"/>
                <a:gd name="T2" fmla="*/ 144 w 164"/>
                <a:gd name="T3" fmla="*/ 330 h 336"/>
                <a:gd name="T4" fmla="*/ 144 w 164"/>
                <a:gd name="T5" fmla="*/ 330 h 336"/>
                <a:gd name="T6" fmla="*/ 106 w 164"/>
                <a:gd name="T7" fmla="*/ 314 h 336"/>
                <a:gd name="T8" fmla="*/ 46 w 164"/>
                <a:gd name="T9" fmla="*/ 181 h 336"/>
                <a:gd name="T10" fmla="*/ 1 w 164"/>
                <a:gd name="T11" fmla="*/ 43 h 336"/>
                <a:gd name="T12" fmla="*/ 17 w 164"/>
                <a:gd name="T13" fmla="*/ 6 h 336"/>
                <a:gd name="T14" fmla="*/ 17 w 164"/>
                <a:gd name="T15" fmla="*/ 6 h 336"/>
                <a:gd name="T16" fmla="*/ 54 w 164"/>
                <a:gd name="T17" fmla="*/ 22 h 336"/>
                <a:gd name="T18" fmla="*/ 114 w 164"/>
                <a:gd name="T19" fmla="*/ 155 h 336"/>
                <a:gd name="T20" fmla="*/ 160 w 164"/>
                <a:gd name="T21" fmla="*/ 29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336">
                  <a:moveTo>
                    <a:pt x="160" y="293"/>
                  </a:moveTo>
                  <a:cubicBezTo>
                    <a:pt x="164" y="311"/>
                    <a:pt x="159" y="324"/>
                    <a:pt x="144" y="330"/>
                  </a:cubicBezTo>
                  <a:cubicBezTo>
                    <a:pt x="144" y="330"/>
                    <a:pt x="144" y="330"/>
                    <a:pt x="144" y="330"/>
                  </a:cubicBezTo>
                  <a:cubicBezTo>
                    <a:pt x="129" y="336"/>
                    <a:pt x="116" y="330"/>
                    <a:pt x="106" y="314"/>
                  </a:cubicBezTo>
                  <a:cubicBezTo>
                    <a:pt x="106" y="314"/>
                    <a:pt x="93" y="300"/>
                    <a:pt x="46" y="181"/>
                  </a:cubicBezTo>
                  <a:cubicBezTo>
                    <a:pt x="0" y="63"/>
                    <a:pt x="1" y="43"/>
                    <a:pt x="1" y="43"/>
                  </a:cubicBezTo>
                  <a:cubicBezTo>
                    <a:pt x="0" y="25"/>
                    <a:pt x="2" y="12"/>
                    <a:pt x="17" y="6"/>
                  </a:cubicBezTo>
                  <a:cubicBezTo>
                    <a:pt x="17" y="6"/>
                    <a:pt x="17" y="6"/>
                    <a:pt x="17" y="6"/>
                  </a:cubicBezTo>
                  <a:cubicBezTo>
                    <a:pt x="32" y="0"/>
                    <a:pt x="43" y="6"/>
                    <a:pt x="54" y="22"/>
                  </a:cubicBezTo>
                  <a:cubicBezTo>
                    <a:pt x="54" y="22"/>
                    <a:pt x="72" y="46"/>
                    <a:pt x="114" y="155"/>
                  </a:cubicBezTo>
                  <a:cubicBezTo>
                    <a:pt x="157" y="264"/>
                    <a:pt x="160" y="293"/>
                    <a:pt x="160" y="293"/>
                  </a:cubicBezTo>
                  <a:close/>
                </a:path>
              </a:pathLst>
            </a:custGeom>
            <a:solidFill>
              <a:schemeClr val="tx2">
                <a:lumMod val="40000"/>
                <a:lumOff val="60000"/>
              </a:schemeClr>
            </a:solidFill>
            <a:ln>
              <a:noFill/>
            </a:ln>
          </p:spPr>
          <p:txBody>
            <a:bodyPr anchor="ctr"/>
            <a:lstStyle/>
            <a:p>
              <a:pPr algn="ctr"/>
              <a:endParaRPr/>
            </a:p>
          </p:txBody>
        </p:sp>
        <p:sp>
          <p:nvSpPr>
            <p:cNvPr id="75" name="Freeform: Shape 94"/>
            <p:cNvSpPr/>
            <p:nvPr/>
          </p:nvSpPr>
          <p:spPr bwMode="auto">
            <a:xfrm>
              <a:off x="6889529" y="3477006"/>
              <a:ext cx="895728" cy="2287902"/>
            </a:xfrm>
            <a:custGeom>
              <a:avLst/>
              <a:gdLst>
                <a:gd name="T0" fmla="*/ 71 w 114"/>
                <a:gd name="T1" fmla="*/ 140 h 291"/>
                <a:gd name="T2" fmla="*/ 114 w 114"/>
                <a:gd name="T3" fmla="*/ 291 h 291"/>
                <a:gd name="T4" fmla="*/ 42 w 114"/>
                <a:gd name="T5" fmla="*/ 151 h 291"/>
                <a:gd name="T6" fmla="*/ 0 w 114"/>
                <a:gd name="T7" fmla="*/ 0 h 291"/>
                <a:gd name="T8" fmla="*/ 71 w 114"/>
                <a:gd name="T9" fmla="*/ 140 h 291"/>
              </a:gdLst>
              <a:ahLst/>
              <a:cxnLst>
                <a:cxn ang="0">
                  <a:pos x="T0" y="T1"/>
                </a:cxn>
                <a:cxn ang="0">
                  <a:pos x="T2" y="T3"/>
                </a:cxn>
                <a:cxn ang="0">
                  <a:pos x="T4" y="T5"/>
                </a:cxn>
                <a:cxn ang="0">
                  <a:pos x="T6" y="T7"/>
                </a:cxn>
                <a:cxn ang="0">
                  <a:pos x="T8" y="T9"/>
                </a:cxn>
              </a:cxnLst>
              <a:rect l="0" t="0" r="r" b="b"/>
              <a:pathLst>
                <a:path w="114" h="291">
                  <a:moveTo>
                    <a:pt x="71" y="140"/>
                  </a:moveTo>
                  <a:cubicBezTo>
                    <a:pt x="103" y="220"/>
                    <a:pt x="114" y="291"/>
                    <a:pt x="114" y="291"/>
                  </a:cubicBezTo>
                  <a:cubicBezTo>
                    <a:pt x="114" y="291"/>
                    <a:pt x="74" y="231"/>
                    <a:pt x="42" y="151"/>
                  </a:cubicBezTo>
                  <a:cubicBezTo>
                    <a:pt x="11" y="71"/>
                    <a:pt x="0" y="0"/>
                    <a:pt x="0" y="0"/>
                  </a:cubicBezTo>
                  <a:cubicBezTo>
                    <a:pt x="0" y="0"/>
                    <a:pt x="40" y="59"/>
                    <a:pt x="71" y="140"/>
                  </a:cubicBezTo>
                  <a:close/>
                </a:path>
              </a:pathLst>
            </a:custGeom>
            <a:solidFill>
              <a:srgbClr val="FFFFFF"/>
            </a:solidFill>
            <a:ln>
              <a:noFill/>
            </a:ln>
          </p:spPr>
          <p:txBody>
            <a:bodyPr anchor="ctr"/>
            <a:lstStyle/>
            <a:p>
              <a:pPr algn="ctr"/>
              <a:endParaRPr/>
            </a:p>
          </p:txBody>
        </p:sp>
      </p:grpSp>
      <p:grpSp>
        <p:nvGrpSpPr>
          <p:cNvPr id="5" name="Group 2"/>
          <p:cNvGrpSpPr/>
          <p:nvPr/>
        </p:nvGrpSpPr>
        <p:grpSpPr>
          <a:xfrm>
            <a:off x="8229844" y="1494653"/>
            <a:ext cx="3445379" cy="4104323"/>
            <a:chOff x="7337393" y="1247756"/>
            <a:chExt cx="4015191" cy="4783114"/>
          </a:xfrm>
        </p:grpSpPr>
        <p:sp>
          <p:nvSpPr>
            <p:cNvPr id="14" name="Freeform: Shape 95"/>
            <p:cNvSpPr/>
            <p:nvPr/>
          </p:nvSpPr>
          <p:spPr bwMode="auto">
            <a:xfrm>
              <a:off x="8069721" y="3729656"/>
              <a:ext cx="272470" cy="332690"/>
            </a:xfrm>
            <a:custGeom>
              <a:avLst/>
              <a:gdLst>
                <a:gd name="T0" fmla="*/ 76 w 152"/>
                <a:gd name="T1" fmla="*/ 101 h 185"/>
                <a:gd name="T2" fmla="*/ 50 w 152"/>
                <a:gd name="T3" fmla="*/ 126 h 185"/>
                <a:gd name="T4" fmla="*/ 59 w 152"/>
                <a:gd name="T5" fmla="*/ 177 h 185"/>
                <a:gd name="T6" fmla="*/ 67 w 152"/>
                <a:gd name="T7" fmla="*/ 185 h 185"/>
                <a:gd name="T8" fmla="*/ 84 w 152"/>
                <a:gd name="T9" fmla="*/ 185 h 185"/>
                <a:gd name="T10" fmla="*/ 93 w 152"/>
                <a:gd name="T11" fmla="*/ 177 h 185"/>
                <a:gd name="T12" fmla="*/ 101 w 152"/>
                <a:gd name="T13" fmla="*/ 126 h 185"/>
                <a:gd name="T14" fmla="*/ 76 w 152"/>
                <a:gd name="T15" fmla="*/ 101 h 185"/>
                <a:gd name="T16" fmla="*/ 85 w 152"/>
                <a:gd name="T17" fmla="*/ 173 h 185"/>
                <a:gd name="T18" fmla="*/ 83 w 152"/>
                <a:gd name="T19" fmla="*/ 177 h 185"/>
                <a:gd name="T20" fmla="*/ 69 w 152"/>
                <a:gd name="T21" fmla="*/ 177 h 185"/>
                <a:gd name="T22" fmla="*/ 66 w 152"/>
                <a:gd name="T23" fmla="*/ 173 h 185"/>
                <a:gd name="T24" fmla="*/ 59 w 152"/>
                <a:gd name="T25" fmla="*/ 126 h 185"/>
                <a:gd name="T26" fmla="*/ 76 w 152"/>
                <a:gd name="T27" fmla="*/ 109 h 185"/>
                <a:gd name="T28" fmla="*/ 93 w 152"/>
                <a:gd name="T29" fmla="*/ 126 h 185"/>
                <a:gd name="T30" fmla="*/ 85 w 152"/>
                <a:gd name="T31" fmla="*/ 173 h 185"/>
                <a:gd name="T32" fmla="*/ 76 w 152"/>
                <a:gd name="T33" fmla="*/ 0 h 185"/>
                <a:gd name="T34" fmla="*/ 0 w 152"/>
                <a:gd name="T35" fmla="*/ 75 h 185"/>
                <a:gd name="T36" fmla="*/ 43 w 152"/>
                <a:gd name="T37" fmla="*/ 144 h 185"/>
                <a:gd name="T38" fmla="*/ 42 w 152"/>
                <a:gd name="T39" fmla="*/ 134 h 185"/>
                <a:gd name="T40" fmla="*/ 8 w 152"/>
                <a:gd name="T41" fmla="*/ 75 h 185"/>
                <a:gd name="T42" fmla="*/ 76 w 152"/>
                <a:gd name="T43" fmla="*/ 8 h 185"/>
                <a:gd name="T44" fmla="*/ 143 w 152"/>
                <a:gd name="T45" fmla="*/ 75 h 185"/>
                <a:gd name="T46" fmla="*/ 109 w 152"/>
                <a:gd name="T47" fmla="*/ 134 h 185"/>
                <a:gd name="T48" fmla="*/ 108 w 152"/>
                <a:gd name="T49" fmla="*/ 144 h 185"/>
                <a:gd name="T50" fmla="*/ 152 w 152"/>
                <a:gd name="T51" fmla="*/ 75 h 185"/>
                <a:gd name="T52" fmla="*/ 76 w 152"/>
                <a:gd name="T53" fmla="*/ 0 h 185"/>
                <a:gd name="T54" fmla="*/ 93 w 152"/>
                <a:gd name="T55" fmla="*/ 75 h 185"/>
                <a:gd name="T56" fmla="*/ 76 w 152"/>
                <a:gd name="T57" fmla="*/ 59 h 185"/>
                <a:gd name="T58" fmla="*/ 59 w 152"/>
                <a:gd name="T59" fmla="*/ 75 h 185"/>
                <a:gd name="T60" fmla="*/ 76 w 152"/>
                <a:gd name="T61" fmla="*/ 92 h 185"/>
                <a:gd name="T62" fmla="*/ 93 w 152"/>
                <a:gd name="T63" fmla="*/ 75 h 185"/>
                <a:gd name="T64" fmla="*/ 67 w 152"/>
                <a:gd name="T65" fmla="*/ 75 h 185"/>
                <a:gd name="T66" fmla="*/ 76 w 152"/>
                <a:gd name="T67" fmla="*/ 67 h 185"/>
                <a:gd name="T68" fmla="*/ 84 w 152"/>
                <a:gd name="T69" fmla="*/ 75 h 185"/>
                <a:gd name="T70" fmla="*/ 76 w 152"/>
                <a:gd name="T71" fmla="*/ 84 h 185"/>
                <a:gd name="T72" fmla="*/ 67 w 152"/>
                <a:gd name="T73" fmla="*/ 75 h 185"/>
                <a:gd name="T74" fmla="*/ 76 w 152"/>
                <a:gd name="T75" fmla="*/ 29 h 185"/>
                <a:gd name="T76" fmla="*/ 29 w 152"/>
                <a:gd name="T77" fmla="*/ 75 h 185"/>
                <a:gd name="T78" fmla="*/ 45 w 152"/>
                <a:gd name="T79" fmla="*/ 110 h 185"/>
                <a:gd name="T80" fmla="*/ 49 w 152"/>
                <a:gd name="T81" fmla="*/ 103 h 185"/>
                <a:gd name="T82" fmla="*/ 38 w 152"/>
                <a:gd name="T83" fmla="*/ 75 h 185"/>
                <a:gd name="T84" fmla="*/ 76 w 152"/>
                <a:gd name="T85" fmla="*/ 38 h 185"/>
                <a:gd name="T86" fmla="*/ 114 w 152"/>
                <a:gd name="T87" fmla="*/ 75 h 185"/>
                <a:gd name="T88" fmla="*/ 102 w 152"/>
                <a:gd name="T89" fmla="*/ 103 h 185"/>
                <a:gd name="T90" fmla="*/ 106 w 152"/>
                <a:gd name="T91" fmla="*/ 110 h 185"/>
                <a:gd name="T92" fmla="*/ 122 w 152"/>
                <a:gd name="T93" fmla="*/ 75 h 185"/>
                <a:gd name="T94" fmla="*/ 76 w 152"/>
                <a:gd name="T95" fmla="*/ 2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85">
                  <a:moveTo>
                    <a:pt x="76" y="101"/>
                  </a:moveTo>
                  <a:cubicBezTo>
                    <a:pt x="55" y="101"/>
                    <a:pt x="50" y="113"/>
                    <a:pt x="50" y="126"/>
                  </a:cubicBezTo>
                  <a:cubicBezTo>
                    <a:pt x="50" y="139"/>
                    <a:pt x="55" y="168"/>
                    <a:pt x="59" y="177"/>
                  </a:cubicBezTo>
                  <a:cubicBezTo>
                    <a:pt x="63" y="185"/>
                    <a:pt x="67" y="185"/>
                    <a:pt x="67" y="185"/>
                  </a:cubicBezTo>
                  <a:cubicBezTo>
                    <a:pt x="84" y="185"/>
                    <a:pt x="84" y="185"/>
                    <a:pt x="84" y="185"/>
                  </a:cubicBezTo>
                  <a:cubicBezTo>
                    <a:pt x="84" y="185"/>
                    <a:pt x="88" y="185"/>
                    <a:pt x="93" y="177"/>
                  </a:cubicBezTo>
                  <a:cubicBezTo>
                    <a:pt x="97" y="168"/>
                    <a:pt x="101" y="139"/>
                    <a:pt x="101" y="126"/>
                  </a:cubicBezTo>
                  <a:cubicBezTo>
                    <a:pt x="101" y="113"/>
                    <a:pt x="97" y="101"/>
                    <a:pt x="76" y="101"/>
                  </a:cubicBezTo>
                  <a:close/>
                  <a:moveTo>
                    <a:pt x="85" y="173"/>
                  </a:moveTo>
                  <a:cubicBezTo>
                    <a:pt x="84" y="175"/>
                    <a:pt x="83" y="176"/>
                    <a:pt x="83" y="177"/>
                  </a:cubicBezTo>
                  <a:cubicBezTo>
                    <a:pt x="69" y="177"/>
                    <a:pt x="69" y="177"/>
                    <a:pt x="69" y="177"/>
                  </a:cubicBezTo>
                  <a:cubicBezTo>
                    <a:pt x="68" y="176"/>
                    <a:pt x="68" y="175"/>
                    <a:pt x="66" y="173"/>
                  </a:cubicBezTo>
                  <a:cubicBezTo>
                    <a:pt x="63" y="167"/>
                    <a:pt x="59" y="139"/>
                    <a:pt x="59" y="126"/>
                  </a:cubicBezTo>
                  <a:cubicBezTo>
                    <a:pt x="59" y="114"/>
                    <a:pt x="63" y="109"/>
                    <a:pt x="76" y="109"/>
                  </a:cubicBezTo>
                  <a:cubicBezTo>
                    <a:pt x="88" y="109"/>
                    <a:pt x="93" y="114"/>
                    <a:pt x="93" y="126"/>
                  </a:cubicBezTo>
                  <a:cubicBezTo>
                    <a:pt x="93" y="139"/>
                    <a:pt x="88" y="167"/>
                    <a:pt x="85" y="173"/>
                  </a:cubicBezTo>
                  <a:close/>
                  <a:moveTo>
                    <a:pt x="76" y="0"/>
                  </a:moveTo>
                  <a:cubicBezTo>
                    <a:pt x="34" y="0"/>
                    <a:pt x="0" y="34"/>
                    <a:pt x="0" y="75"/>
                  </a:cubicBezTo>
                  <a:cubicBezTo>
                    <a:pt x="0" y="106"/>
                    <a:pt x="18" y="132"/>
                    <a:pt x="43" y="144"/>
                  </a:cubicBezTo>
                  <a:cubicBezTo>
                    <a:pt x="43" y="141"/>
                    <a:pt x="43" y="137"/>
                    <a:pt x="42" y="134"/>
                  </a:cubicBezTo>
                  <a:cubicBezTo>
                    <a:pt x="22" y="122"/>
                    <a:pt x="8" y="101"/>
                    <a:pt x="8" y="75"/>
                  </a:cubicBezTo>
                  <a:cubicBezTo>
                    <a:pt x="8" y="38"/>
                    <a:pt x="38" y="8"/>
                    <a:pt x="76" y="8"/>
                  </a:cubicBezTo>
                  <a:cubicBezTo>
                    <a:pt x="113" y="8"/>
                    <a:pt x="143" y="38"/>
                    <a:pt x="143" y="75"/>
                  </a:cubicBezTo>
                  <a:cubicBezTo>
                    <a:pt x="143" y="101"/>
                    <a:pt x="130" y="122"/>
                    <a:pt x="109" y="134"/>
                  </a:cubicBezTo>
                  <a:cubicBezTo>
                    <a:pt x="109" y="137"/>
                    <a:pt x="109" y="140"/>
                    <a:pt x="108" y="144"/>
                  </a:cubicBezTo>
                  <a:cubicBezTo>
                    <a:pt x="134" y="132"/>
                    <a:pt x="152" y="106"/>
                    <a:pt x="152" y="75"/>
                  </a:cubicBezTo>
                  <a:cubicBezTo>
                    <a:pt x="152" y="34"/>
                    <a:pt x="118" y="0"/>
                    <a:pt x="76" y="0"/>
                  </a:cubicBezTo>
                  <a:close/>
                  <a:moveTo>
                    <a:pt x="93" y="75"/>
                  </a:moveTo>
                  <a:cubicBezTo>
                    <a:pt x="93" y="66"/>
                    <a:pt x="85" y="59"/>
                    <a:pt x="76" y="59"/>
                  </a:cubicBezTo>
                  <a:cubicBezTo>
                    <a:pt x="66" y="59"/>
                    <a:pt x="59" y="66"/>
                    <a:pt x="59" y="75"/>
                  </a:cubicBezTo>
                  <a:cubicBezTo>
                    <a:pt x="59" y="85"/>
                    <a:pt x="66" y="92"/>
                    <a:pt x="76" y="92"/>
                  </a:cubicBezTo>
                  <a:cubicBezTo>
                    <a:pt x="85" y="92"/>
                    <a:pt x="93" y="85"/>
                    <a:pt x="93" y="75"/>
                  </a:cubicBezTo>
                  <a:close/>
                  <a:moveTo>
                    <a:pt x="67" y="75"/>
                  </a:moveTo>
                  <a:cubicBezTo>
                    <a:pt x="67" y="71"/>
                    <a:pt x="71" y="67"/>
                    <a:pt x="76" y="67"/>
                  </a:cubicBezTo>
                  <a:cubicBezTo>
                    <a:pt x="80" y="67"/>
                    <a:pt x="84" y="71"/>
                    <a:pt x="84" y="75"/>
                  </a:cubicBezTo>
                  <a:cubicBezTo>
                    <a:pt x="84" y="80"/>
                    <a:pt x="80" y="84"/>
                    <a:pt x="76" y="84"/>
                  </a:cubicBezTo>
                  <a:cubicBezTo>
                    <a:pt x="71" y="84"/>
                    <a:pt x="67" y="80"/>
                    <a:pt x="67" y="75"/>
                  </a:cubicBezTo>
                  <a:close/>
                  <a:moveTo>
                    <a:pt x="76" y="29"/>
                  </a:moveTo>
                  <a:cubicBezTo>
                    <a:pt x="50" y="29"/>
                    <a:pt x="29" y="50"/>
                    <a:pt x="29" y="75"/>
                  </a:cubicBezTo>
                  <a:cubicBezTo>
                    <a:pt x="29" y="89"/>
                    <a:pt x="35" y="102"/>
                    <a:pt x="45" y="110"/>
                  </a:cubicBezTo>
                  <a:cubicBezTo>
                    <a:pt x="46" y="107"/>
                    <a:pt x="47" y="105"/>
                    <a:pt x="49" y="103"/>
                  </a:cubicBezTo>
                  <a:cubicBezTo>
                    <a:pt x="42" y="96"/>
                    <a:pt x="38" y="86"/>
                    <a:pt x="38" y="75"/>
                  </a:cubicBezTo>
                  <a:cubicBezTo>
                    <a:pt x="38" y="55"/>
                    <a:pt x="55" y="38"/>
                    <a:pt x="76" y="38"/>
                  </a:cubicBezTo>
                  <a:cubicBezTo>
                    <a:pt x="97" y="38"/>
                    <a:pt x="114" y="55"/>
                    <a:pt x="114" y="75"/>
                  </a:cubicBezTo>
                  <a:cubicBezTo>
                    <a:pt x="114" y="86"/>
                    <a:pt x="109" y="96"/>
                    <a:pt x="102" y="103"/>
                  </a:cubicBezTo>
                  <a:cubicBezTo>
                    <a:pt x="104" y="105"/>
                    <a:pt x="105" y="108"/>
                    <a:pt x="106" y="110"/>
                  </a:cubicBezTo>
                  <a:cubicBezTo>
                    <a:pt x="116" y="102"/>
                    <a:pt x="122" y="89"/>
                    <a:pt x="122" y="75"/>
                  </a:cubicBezTo>
                  <a:cubicBezTo>
                    <a:pt x="122" y="50"/>
                    <a:pt x="101" y="29"/>
                    <a:pt x="76" y="29"/>
                  </a:cubicBezTo>
                  <a:close/>
                </a:path>
              </a:pathLst>
            </a:custGeom>
            <a:solidFill>
              <a:schemeClr val="tx2">
                <a:lumMod val="60000"/>
                <a:lumOff val="40000"/>
              </a:schemeClr>
            </a:solidFill>
            <a:ln>
              <a:noFill/>
            </a:ln>
          </p:spPr>
          <p:txBody>
            <a:bodyPr anchor="ctr"/>
            <a:lstStyle/>
            <a:p>
              <a:pPr algn="ctr"/>
              <a:endParaRPr/>
            </a:p>
          </p:txBody>
        </p:sp>
        <p:sp>
          <p:nvSpPr>
            <p:cNvPr id="15" name="Freeform: Shape 96"/>
            <p:cNvSpPr/>
            <p:nvPr/>
          </p:nvSpPr>
          <p:spPr bwMode="auto">
            <a:xfrm>
              <a:off x="8483225" y="3739194"/>
              <a:ext cx="333676" cy="332690"/>
            </a:xfrm>
            <a:custGeom>
              <a:avLst/>
              <a:gdLst>
                <a:gd name="T0" fmla="*/ 137 w 186"/>
                <a:gd name="T1" fmla="*/ 60 h 185"/>
                <a:gd name="T2" fmla="*/ 126 w 186"/>
                <a:gd name="T3" fmla="*/ 64 h 185"/>
                <a:gd name="T4" fmla="*/ 113 w 186"/>
                <a:gd name="T5" fmla="*/ 59 h 185"/>
                <a:gd name="T6" fmla="*/ 96 w 186"/>
                <a:gd name="T7" fmla="*/ 76 h 185"/>
                <a:gd name="T8" fmla="*/ 97 w 186"/>
                <a:gd name="T9" fmla="*/ 80 h 185"/>
                <a:gd name="T10" fmla="*/ 61 w 186"/>
                <a:gd name="T11" fmla="*/ 62 h 185"/>
                <a:gd name="T12" fmla="*/ 59 w 186"/>
                <a:gd name="T13" fmla="*/ 70 h 185"/>
                <a:gd name="T14" fmla="*/ 66 w 186"/>
                <a:gd name="T15" fmla="*/ 84 h 185"/>
                <a:gd name="T16" fmla="*/ 58 w 186"/>
                <a:gd name="T17" fmla="*/ 82 h 185"/>
                <a:gd name="T18" fmla="*/ 58 w 186"/>
                <a:gd name="T19" fmla="*/ 83 h 185"/>
                <a:gd name="T20" fmla="*/ 72 w 186"/>
                <a:gd name="T21" fmla="*/ 99 h 185"/>
                <a:gd name="T22" fmla="*/ 68 w 186"/>
                <a:gd name="T23" fmla="*/ 100 h 185"/>
                <a:gd name="T24" fmla="*/ 64 w 186"/>
                <a:gd name="T25" fmla="*/ 100 h 185"/>
                <a:gd name="T26" fmla="*/ 81 w 186"/>
                <a:gd name="T27" fmla="*/ 111 h 185"/>
                <a:gd name="T28" fmla="*/ 59 w 186"/>
                <a:gd name="T29" fmla="*/ 119 h 185"/>
                <a:gd name="T30" fmla="*/ 55 w 186"/>
                <a:gd name="T31" fmla="*/ 118 h 185"/>
                <a:gd name="T32" fmla="*/ 82 w 186"/>
                <a:gd name="T33" fmla="*/ 126 h 185"/>
                <a:gd name="T34" fmla="*/ 131 w 186"/>
                <a:gd name="T35" fmla="*/ 78 h 185"/>
                <a:gd name="T36" fmla="*/ 131 w 186"/>
                <a:gd name="T37" fmla="*/ 75 h 185"/>
                <a:gd name="T38" fmla="*/ 139 w 186"/>
                <a:gd name="T39" fmla="*/ 67 h 185"/>
                <a:gd name="T40" fmla="*/ 129 w 186"/>
                <a:gd name="T41" fmla="*/ 69 h 185"/>
                <a:gd name="T42" fmla="*/ 137 w 186"/>
                <a:gd name="T43" fmla="*/ 60 h 185"/>
                <a:gd name="T44" fmla="*/ 93 w 186"/>
                <a:gd name="T45" fmla="*/ 0 h 185"/>
                <a:gd name="T46" fmla="*/ 0 w 186"/>
                <a:gd name="T47" fmla="*/ 92 h 185"/>
                <a:gd name="T48" fmla="*/ 93 w 186"/>
                <a:gd name="T49" fmla="*/ 185 h 185"/>
                <a:gd name="T50" fmla="*/ 186 w 186"/>
                <a:gd name="T51" fmla="*/ 92 h 185"/>
                <a:gd name="T52" fmla="*/ 93 w 186"/>
                <a:gd name="T53" fmla="*/ 0 h 185"/>
                <a:gd name="T54" fmla="*/ 93 w 186"/>
                <a:gd name="T55" fmla="*/ 177 h 185"/>
                <a:gd name="T56" fmla="*/ 9 w 186"/>
                <a:gd name="T57" fmla="*/ 92 h 185"/>
                <a:gd name="T58" fmla="*/ 93 w 186"/>
                <a:gd name="T59" fmla="*/ 8 h 185"/>
                <a:gd name="T60" fmla="*/ 177 w 186"/>
                <a:gd name="T61" fmla="*/ 92 h 185"/>
                <a:gd name="T62" fmla="*/ 93 w 186"/>
                <a:gd name="T6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85">
                  <a:moveTo>
                    <a:pt x="137" y="60"/>
                  </a:moveTo>
                  <a:cubicBezTo>
                    <a:pt x="134" y="62"/>
                    <a:pt x="130" y="63"/>
                    <a:pt x="126" y="64"/>
                  </a:cubicBezTo>
                  <a:cubicBezTo>
                    <a:pt x="123" y="61"/>
                    <a:pt x="118" y="59"/>
                    <a:pt x="113" y="59"/>
                  </a:cubicBezTo>
                  <a:cubicBezTo>
                    <a:pt x="104" y="59"/>
                    <a:pt x="96" y="66"/>
                    <a:pt x="96" y="76"/>
                  </a:cubicBezTo>
                  <a:cubicBezTo>
                    <a:pt x="96" y="77"/>
                    <a:pt x="96" y="78"/>
                    <a:pt x="97" y="80"/>
                  </a:cubicBezTo>
                  <a:cubicBezTo>
                    <a:pt x="82" y="79"/>
                    <a:pt x="69" y="72"/>
                    <a:pt x="61" y="62"/>
                  </a:cubicBezTo>
                  <a:cubicBezTo>
                    <a:pt x="59" y="64"/>
                    <a:pt x="59" y="67"/>
                    <a:pt x="59" y="70"/>
                  </a:cubicBezTo>
                  <a:cubicBezTo>
                    <a:pt x="59" y="76"/>
                    <a:pt x="62" y="81"/>
                    <a:pt x="66" y="84"/>
                  </a:cubicBezTo>
                  <a:cubicBezTo>
                    <a:pt x="63" y="84"/>
                    <a:pt x="61" y="84"/>
                    <a:pt x="58" y="82"/>
                  </a:cubicBezTo>
                  <a:cubicBezTo>
                    <a:pt x="58" y="82"/>
                    <a:pt x="58" y="82"/>
                    <a:pt x="58" y="83"/>
                  </a:cubicBezTo>
                  <a:cubicBezTo>
                    <a:pt x="58" y="91"/>
                    <a:pt x="64" y="98"/>
                    <a:pt x="72" y="99"/>
                  </a:cubicBezTo>
                  <a:cubicBezTo>
                    <a:pt x="71" y="100"/>
                    <a:pt x="69" y="100"/>
                    <a:pt x="68" y="100"/>
                  </a:cubicBezTo>
                  <a:cubicBezTo>
                    <a:pt x="67" y="100"/>
                    <a:pt x="66" y="100"/>
                    <a:pt x="64" y="100"/>
                  </a:cubicBezTo>
                  <a:cubicBezTo>
                    <a:pt x="67" y="106"/>
                    <a:pt x="73" y="111"/>
                    <a:pt x="81" y="111"/>
                  </a:cubicBezTo>
                  <a:cubicBezTo>
                    <a:pt x="75" y="116"/>
                    <a:pt x="67" y="119"/>
                    <a:pt x="59" y="119"/>
                  </a:cubicBezTo>
                  <a:cubicBezTo>
                    <a:pt x="58" y="119"/>
                    <a:pt x="56" y="119"/>
                    <a:pt x="55" y="118"/>
                  </a:cubicBezTo>
                  <a:cubicBezTo>
                    <a:pt x="63" y="123"/>
                    <a:pt x="72" y="126"/>
                    <a:pt x="82" y="126"/>
                  </a:cubicBezTo>
                  <a:cubicBezTo>
                    <a:pt x="113" y="126"/>
                    <a:pt x="131" y="100"/>
                    <a:pt x="131" y="78"/>
                  </a:cubicBezTo>
                  <a:cubicBezTo>
                    <a:pt x="131" y="77"/>
                    <a:pt x="131" y="76"/>
                    <a:pt x="131" y="75"/>
                  </a:cubicBezTo>
                  <a:cubicBezTo>
                    <a:pt x="134" y="73"/>
                    <a:pt x="137" y="70"/>
                    <a:pt x="139" y="67"/>
                  </a:cubicBezTo>
                  <a:cubicBezTo>
                    <a:pt x="136" y="68"/>
                    <a:pt x="133" y="69"/>
                    <a:pt x="129" y="69"/>
                  </a:cubicBezTo>
                  <a:cubicBezTo>
                    <a:pt x="133" y="67"/>
                    <a:pt x="136" y="64"/>
                    <a:pt x="137" y="60"/>
                  </a:cubicBezTo>
                  <a:close/>
                  <a:moveTo>
                    <a:pt x="93" y="0"/>
                  </a:moveTo>
                  <a:cubicBezTo>
                    <a:pt x="42" y="0"/>
                    <a:pt x="0" y="41"/>
                    <a:pt x="0" y="92"/>
                  </a:cubicBezTo>
                  <a:cubicBezTo>
                    <a:pt x="0" y="144"/>
                    <a:pt x="42" y="185"/>
                    <a:pt x="93" y="185"/>
                  </a:cubicBezTo>
                  <a:cubicBezTo>
                    <a:pt x="144" y="185"/>
                    <a:pt x="186" y="144"/>
                    <a:pt x="186" y="92"/>
                  </a:cubicBezTo>
                  <a:cubicBezTo>
                    <a:pt x="186" y="41"/>
                    <a:pt x="144" y="0"/>
                    <a:pt x="93" y="0"/>
                  </a:cubicBezTo>
                  <a:close/>
                  <a:moveTo>
                    <a:pt x="93" y="177"/>
                  </a:moveTo>
                  <a:cubicBezTo>
                    <a:pt x="46" y="177"/>
                    <a:pt x="9" y="139"/>
                    <a:pt x="9" y="92"/>
                  </a:cubicBezTo>
                  <a:cubicBezTo>
                    <a:pt x="9" y="46"/>
                    <a:pt x="46" y="8"/>
                    <a:pt x="93" y="8"/>
                  </a:cubicBezTo>
                  <a:cubicBezTo>
                    <a:pt x="140" y="8"/>
                    <a:pt x="177" y="46"/>
                    <a:pt x="177" y="92"/>
                  </a:cubicBezTo>
                  <a:cubicBezTo>
                    <a:pt x="177" y="139"/>
                    <a:pt x="140" y="177"/>
                    <a:pt x="93" y="177"/>
                  </a:cubicBezTo>
                  <a:close/>
                </a:path>
              </a:pathLst>
            </a:custGeom>
            <a:solidFill>
              <a:schemeClr val="tx2">
                <a:lumMod val="60000"/>
                <a:lumOff val="40000"/>
              </a:schemeClr>
            </a:solidFill>
            <a:ln>
              <a:noFill/>
            </a:ln>
          </p:spPr>
          <p:txBody>
            <a:bodyPr anchor="ctr"/>
            <a:lstStyle/>
            <a:p>
              <a:pPr algn="ctr"/>
              <a:endParaRPr/>
            </a:p>
          </p:txBody>
        </p:sp>
        <p:sp>
          <p:nvSpPr>
            <p:cNvPr id="16" name="Freeform: Shape 97"/>
            <p:cNvSpPr/>
            <p:nvPr/>
          </p:nvSpPr>
          <p:spPr bwMode="auto">
            <a:xfrm>
              <a:off x="9215014" y="5664176"/>
              <a:ext cx="332690" cy="332690"/>
            </a:xfrm>
            <a:custGeom>
              <a:avLst/>
              <a:gdLst>
                <a:gd name="T0" fmla="*/ 101 w 185"/>
                <a:gd name="T1" fmla="*/ 72 h 185"/>
                <a:gd name="T2" fmla="*/ 106 w 185"/>
                <a:gd name="T3" fmla="*/ 67 h 185"/>
                <a:gd name="T4" fmla="*/ 113 w 185"/>
                <a:gd name="T5" fmla="*/ 67 h 185"/>
                <a:gd name="T6" fmla="*/ 113 w 185"/>
                <a:gd name="T7" fmla="*/ 54 h 185"/>
                <a:gd name="T8" fmla="*/ 102 w 185"/>
                <a:gd name="T9" fmla="*/ 54 h 185"/>
                <a:gd name="T10" fmla="*/ 84 w 185"/>
                <a:gd name="T11" fmla="*/ 71 h 185"/>
                <a:gd name="T12" fmla="*/ 84 w 185"/>
                <a:gd name="T13" fmla="*/ 80 h 185"/>
                <a:gd name="T14" fmla="*/ 75 w 185"/>
                <a:gd name="T15" fmla="*/ 80 h 185"/>
                <a:gd name="T16" fmla="*/ 75 w 185"/>
                <a:gd name="T17" fmla="*/ 92 h 185"/>
                <a:gd name="T18" fmla="*/ 84 w 185"/>
                <a:gd name="T19" fmla="*/ 92 h 185"/>
                <a:gd name="T20" fmla="*/ 84 w 185"/>
                <a:gd name="T21" fmla="*/ 130 h 185"/>
                <a:gd name="T22" fmla="*/ 101 w 185"/>
                <a:gd name="T23" fmla="*/ 130 h 185"/>
                <a:gd name="T24" fmla="*/ 101 w 185"/>
                <a:gd name="T25" fmla="*/ 92 h 185"/>
                <a:gd name="T26" fmla="*/ 112 w 185"/>
                <a:gd name="T27" fmla="*/ 92 h 185"/>
                <a:gd name="T28" fmla="*/ 113 w 185"/>
                <a:gd name="T29" fmla="*/ 80 h 185"/>
                <a:gd name="T30" fmla="*/ 101 w 185"/>
                <a:gd name="T31" fmla="*/ 80 h 185"/>
                <a:gd name="T32" fmla="*/ 101 w 185"/>
                <a:gd name="T33" fmla="*/ 72 h 185"/>
                <a:gd name="T34" fmla="*/ 92 w 185"/>
                <a:gd name="T35" fmla="*/ 0 h 185"/>
                <a:gd name="T36" fmla="*/ 0 w 185"/>
                <a:gd name="T37" fmla="*/ 92 h 185"/>
                <a:gd name="T38" fmla="*/ 92 w 185"/>
                <a:gd name="T39" fmla="*/ 185 h 185"/>
                <a:gd name="T40" fmla="*/ 185 w 185"/>
                <a:gd name="T41" fmla="*/ 92 h 185"/>
                <a:gd name="T42" fmla="*/ 92 w 185"/>
                <a:gd name="T43" fmla="*/ 0 h 185"/>
                <a:gd name="T44" fmla="*/ 92 w 185"/>
                <a:gd name="T45" fmla="*/ 177 h 185"/>
                <a:gd name="T46" fmla="*/ 8 w 185"/>
                <a:gd name="T47" fmla="*/ 92 h 185"/>
                <a:gd name="T48" fmla="*/ 92 w 185"/>
                <a:gd name="T49" fmla="*/ 8 h 185"/>
                <a:gd name="T50" fmla="*/ 177 w 185"/>
                <a:gd name="T51" fmla="*/ 92 h 185"/>
                <a:gd name="T52" fmla="*/ 92 w 185"/>
                <a:gd name="T5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85">
                  <a:moveTo>
                    <a:pt x="101" y="72"/>
                  </a:moveTo>
                  <a:cubicBezTo>
                    <a:pt x="101" y="69"/>
                    <a:pt x="101" y="67"/>
                    <a:pt x="106" y="67"/>
                  </a:cubicBezTo>
                  <a:cubicBezTo>
                    <a:pt x="113" y="67"/>
                    <a:pt x="113" y="67"/>
                    <a:pt x="113" y="67"/>
                  </a:cubicBezTo>
                  <a:cubicBezTo>
                    <a:pt x="113" y="54"/>
                    <a:pt x="113" y="54"/>
                    <a:pt x="113" y="54"/>
                  </a:cubicBezTo>
                  <a:cubicBezTo>
                    <a:pt x="102" y="54"/>
                    <a:pt x="102" y="54"/>
                    <a:pt x="102" y="54"/>
                  </a:cubicBezTo>
                  <a:cubicBezTo>
                    <a:pt x="89" y="54"/>
                    <a:pt x="84" y="61"/>
                    <a:pt x="84" y="71"/>
                  </a:cubicBezTo>
                  <a:cubicBezTo>
                    <a:pt x="84" y="80"/>
                    <a:pt x="84" y="80"/>
                    <a:pt x="84" y="80"/>
                  </a:cubicBezTo>
                  <a:cubicBezTo>
                    <a:pt x="75" y="80"/>
                    <a:pt x="75" y="80"/>
                    <a:pt x="75" y="80"/>
                  </a:cubicBezTo>
                  <a:cubicBezTo>
                    <a:pt x="75" y="92"/>
                    <a:pt x="75" y="92"/>
                    <a:pt x="75" y="92"/>
                  </a:cubicBezTo>
                  <a:cubicBezTo>
                    <a:pt x="84" y="92"/>
                    <a:pt x="84" y="92"/>
                    <a:pt x="84" y="92"/>
                  </a:cubicBezTo>
                  <a:cubicBezTo>
                    <a:pt x="84" y="130"/>
                    <a:pt x="84" y="130"/>
                    <a:pt x="84" y="130"/>
                  </a:cubicBezTo>
                  <a:cubicBezTo>
                    <a:pt x="101" y="130"/>
                    <a:pt x="101" y="130"/>
                    <a:pt x="101" y="130"/>
                  </a:cubicBezTo>
                  <a:cubicBezTo>
                    <a:pt x="101" y="92"/>
                    <a:pt x="101" y="92"/>
                    <a:pt x="101" y="92"/>
                  </a:cubicBezTo>
                  <a:cubicBezTo>
                    <a:pt x="112" y="92"/>
                    <a:pt x="112" y="92"/>
                    <a:pt x="112" y="92"/>
                  </a:cubicBezTo>
                  <a:cubicBezTo>
                    <a:pt x="113" y="80"/>
                    <a:pt x="113" y="80"/>
                    <a:pt x="113" y="80"/>
                  </a:cubicBezTo>
                  <a:cubicBezTo>
                    <a:pt x="101" y="80"/>
                    <a:pt x="101" y="80"/>
                    <a:pt x="101" y="80"/>
                  </a:cubicBezTo>
                  <a:lnTo>
                    <a:pt x="101" y="72"/>
                  </a:ln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path>
              </a:pathLst>
            </a:custGeom>
            <a:solidFill>
              <a:schemeClr val="tx2">
                <a:lumMod val="60000"/>
                <a:lumOff val="40000"/>
              </a:schemeClr>
            </a:solidFill>
            <a:ln>
              <a:noFill/>
            </a:ln>
          </p:spPr>
          <p:txBody>
            <a:bodyPr anchor="ctr"/>
            <a:lstStyle/>
            <a:p>
              <a:pPr algn="ctr"/>
              <a:endParaRPr/>
            </a:p>
          </p:txBody>
        </p:sp>
        <p:sp>
          <p:nvSpPr>
            <p:cNvPr id="17" name="Freeform: Shape 98"/>
            <p:cNvSpPr/>
            <p:nvPr/>
          </p:nvSpPr>
          <p:spPr bwMode="auto">
            <a:xfrm rot="4506360">
              <a:off x="8713525" y="4366598"/>
              <a:ext cx="334664" cy="334664"/>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77 h 186"/>
                <a:gd name="T12" fmla="*/ 9 w 186"/>
                <a:gd name="T13" fmla="*/ 93 h 186"/>
                <a:gd name="T14" fmla="*/ 93 w 186"/>
                <a:gd name="T15" fmla="*/ 8 h 186"/>
                <a:gd name="T16" fmla="*/ 177 w 186"/>
                <a:gd name="T17" fmla="*/ 93 h 186"/>
                <a:gd name="T18" fmla="*/ 93 w 186"/>
                <a:gd name="T19" fmla="*/ 177 h 186"/>
                <a:gd name="T20" fmla="*/ 127 w 186"/>
                <a:gd name="T21" fmla="*/ 63 h 186"/>
                <a:gd name="T22" fmla="*/ 118 w 186"/>
                <a:gd name="T23" fmla="*/ 63 h 186"/>
                <a:gd name="T24" fmla="*/ 118 w 186"/>
                <a:gd name="T25" fmla="*/ 76 h 186"/>
                <a:gd name="T26" fmla="*/ 106 w 186"/>
                <a:gd name="T27" fmla="*/ 76 h 186"/>
                <a:gd name="T28" fmla="*/ 106 w 186"/>
                <a:gd name="T29" fmla="*/ 84 h 186"/>
                <a:gd name="T30" fmla="*/ 118 w 186"/>
                <a:gd name="T31" fmla="*/ 84 h 186"/>
                <a:gd name="T32" fmla="*/ 118 w 186"/>
                <a:gd name="T33" fmla="*/ 97 h 186"/>
                <a:gd name="T34" fmla="*/ 127 w 186"/>
                <a:gd name="T35" fmla="*/ 97 h 186"/>
                <a:gd name="T36" fmla="*/ 127 w 186"/>
                <a:gd name="T37" fmla="*/ 84 h 186"/>
                <a:gd name="T38" fmla="*/ 140 w 186"/>
                <a:gd name="T39" fmla="*/ 84 h 186"/>
                <a:gd name="T40" fmla="*/ 140 w 186"/>
                <a:gd name="T41" fmla="*/ 76 h 186"/>
                <a:gd name="T42" fmla="*/ 127 w 186"/>
                <a:gd name="T43" fmla="*/ 76 h 186"/>
                <a:gd name="T44" fmla="*/ 127 w 186"/>
                <a:gd name="T45" fmla="*/ 63 h 186"/>
                <a:gd name="T46" fmla="*/ 93 w 186"/>
                <a:gd name="T47" fmla="*/ 96 h 186"/>
                <a:gd name="T48" fmla="*/ 89 w 186"/>
                <a:gd name="T49" fmla="*/ 91 h 186"/>
                <a:gd name="T50" fmla="*/ 92 w 186"/>
                <a:gd name="T51" fmla="*/ 87 h 186"/>
                <a:gd name="T52" fmla="*/ 98 w 186"/>
                <a:gd name="T53" fmla="*/ 75 h 186"/>
                <a:gd name="T54" fmla="*/ 95 w 186"/>
                <a:gd name="T55" fmla="*/ 66 h 186"/>
                <a:gd name="T56" fmla="*/ 97 w 186"/>
                <a:gd name="T57" fmla="*/ 66 h 186"/>
                <a:gd name="T58" fmla="*/ 106 w 186"/>
                <a:gd name="T59" fmla="*/ 59 h 186"/>
                <a:gd name="T60" fmla="*/ 82 w 186"/>
                <a:gd name="T61" fmla="*/ 59 h 186"/>
                <a:gd name="T62" fmla="*/ 63 w 186"/>
                <a:gd name="T63" fmla="*/ 75 h 186"/>
                <a:gd name="T64" fmla="*/ 79 w 186"/>
                <a:gd name="T65" fmla="*/ 91 h 186"/>
                <a:gd name="T66" fmla="*/ 79 w 186"/>
                <a:gd name="T67" fmla="*/ 93 h 186"/>
                <a:gd name="T68" fmla="*/ 80 w 186"/>
                <a:gd name="T69" fmla="*/ 97 h 186"/>
                <a:gd name="T70" fmla="*/ 59 w 186"/>
                <a:gd name="T71" fmla="*/ 113 h 186"/>
                <a:gd name="T72" fmla="*/ 80 w 186"/>
                <a:gd name="T73" fmla="*/ 126 h 186"/>
                <a:gd name="T74" fmla="*/ 101 w 186"/>
                <a:gd name="T75" fmla="*/ 110 h 186"/>
                <a:gd name="T76" fmla="*/ 93 w 186"/>
                <a:gd name="T77" fmla="*/ 96 h 186"/>
                <a:gd name="T78" fmla="*/ 74 w 186"/>
                <a:gd name="T79" fmla="*/ 75 h 186"/>
                <a:gd name="T80" fmla="*/ 76 w 186"/>
                <a:gd name="T81" fmla="*/ 67 h 186"/>
                <a:gd name="T82" fmla="*/ 79 w 186"/>
                <a:gd name="T83" fmla="*/ 65 h 186"/>
                <a:gd name="T84" fmla="*/ 79 w 186"/>
                <a:gd name="T85" fmla="*/ 64 h 186"/>
                <a:gd name="T86" fmla="*/ 79 w 186"/>
                <a:gd name="T87" fmla="*/ 64 h 186"/>
                <a:gd name="T88" fmla="*/ 79 w 186"/>
                <a:gd name="T89" fmla="*/ 65 h 186"/>
                <a:gd name="T90" fmla="*/ 88 w 186"/>
                <a:gd name="T91" fmla="*/ 76 h 186"/>
                <a:gd name="T92" fmla="*/ 86 w 186"/>
                <a:gd name="T93" fmla="*/ 84 h 186"/>
                <a:gd name="T94" fmla="*/ 82 w 186"/>
                <a:gd name="T95" fmla="*/ 86 h 186"/>
                <a:gd name="T96" fmla="*/ 82 w 186"/>
                <a:gd name="T97" fmla="*/ 86 h 186"/>
                <a:gd name="T98" fmla="*/ 74 w 186"/>
                <a:gd name="T99" fmla="*/ 75 h 186"/>
                <a:gd name="T100" fmla="*/ 80 w 186"/>
                <a:gd name="T101" fmla="*/ 120 h 186"/>
                <a:gd name="T102" fmla="*/ 70 w 186"/>
                <a:gd name="T103" fmla="*/ 111 h 186"/>
                <a:gd name="T104" fmla="*/ 81 w 186"/>
                <a:gd name="T105" fmla="*/ 102 h 186"/>
                <a:gd name="T106" fmla="*/ 81 w 186"/>
                <a:gd name="T107" fmla="*/ 101 h 186"/>
                <a:gd name="T108" fmla="*/ 81 w 186"/>
                <a:gd name="T109" fmla="*/ 101 h 186"/>
                <a:gd name="T110" fmla="*/ 82 w 186"/>
                <a:gd name="T111" fmla="*/ 102 h 186"/>
                <a:gd name="T112" fmla="*/ 86 w 186"/>
                <a:gd name="T113" fmla="*/ 103 h 186"/>
                <a:gd name="T114" fmla="*/ 87 w 186"/>
                <a:gd name="T115" fmla="*/ 104 h 186"/>
                <a:gd name="T116" fmla="*/ 92 w 186"/>
                <a:gd name="T117" fmla="*/ 110 h 186"/>
                <a:gd name="T118" fmla="*/ 92 w 186"/>
                <a:gd name="T119" fmla="*/ 111 h 186"/>
                <a:gd name="T120" fmla="*/ 80 w 186"/>
                <a:gd name="T121" fmla="*/ 12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86">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moveTo>
                    <a:pt x="93" y="177"/>
                  </a:moveTo>
                  <a:cubicBezTo>
                    <a:pt x="47" y="177"/>
                    <a:pt x="9" y="139"/>
                    <a:pt x="9" y="93"/>
                  </a:cubicBezTo>
                  <a:cubicBezTo>
                    <a:pt x="9" y="46"/>
                    <a:pt x="47" y="8"/>
                    <a:pt x="93" y="8"/>
                  </a:cubicBezTo>
                  <a:cubicBezTo>
                    <a:pt x="140" y="8"/>
                    <a:pt x="177" y="46"/>
                    <a:pt x="177" y="93"/>
                  </a:cubicBezTo>
                  <a:cubicBezTo>
                    <a:pt x="177" y="139"/>
                    <a:pt x="140" y="177"/>
                    <a:pt x="93" y="177"/>
                  </a:cubicBezTo>
                  <a:close/>
                  <a:moveTo>
                    <a:pt x="127" y="63"/>
                  </a:moveTo>
                  <a:cubicBezTo>
                    <a:pt x="118" y="63"/>
                    <a:pt x="118" y="63"/>
                    <a:pt x="118" y="63"/>
                  </a:cubicBezTo>
                  <a:cubicBezTo>
                    <a:pt x="118" y="76"/>
                    <a:pt x="118" y="76"/>
                    <a:pt x="118" y="76"/>
                  </a:cubicBezTo>
                  <a:cubicBezTo>
                    <a:pt x="106" y="76"/>
                    <a:pt x="106" y="76"/>
                    <a:pt x="106" y="76"/>
                  </a:cubicBezTo>
                  <a:cubicBezTo>
                    <a:pt x="106" y="84"/>
                    <a:pt x="106" y="84"/>
                    <a:pt x="106" y="84"/>
                  </a:cubicBezTo>
                  <a:cubicBezTo>
                    <a:pt x="118" y="84"/>
                    <a:pt x="118" y="84"/>
                    <a:pt x="118" y="84"/>
                  </a:cubicBezTo>
                  <a:cubicBezTo>
                    <a:pt x="118" y="97"/>
                    <a:pt x="118" y="97"/>
                    <a:pt x="118" y="97"/>
                  </a:cubicBezTo>
                  <a:cubicBezTo>
                    <a:pt x="127" y="97"/>
                    <a:pt x="127" y="97"/>
                    <a:pt x="127" y="97"/>
                  </a:cubicBezTo>
                  <a:cubicBezTo>
                    <a:pt x="127" y="84"/>
                    <a:pt x="127" y="84"/>
                    <a:pt x="127" y="84"/>
                  </a:cubicBezTo>
                  <a:cubicBezTo>
                    <a:pt x="140" y="84"/>
                    <a:pt x="140" y="84"/>
                    <a:pt x="140" y="84"/>
                  </a:cubicBezTo>
                  <a:cubicBezTo>
                    <a:pt x="140" y="76"/>
                    <a:pt x="140" y="76"/>
                    <a:pt x="140" y="76"/>
                  </a:cubicBezTo>
                  <a:cubicBezTo>
                    <a:pt x="127" y="76"/>
                    <a:pt x="127" y="76"/>
                    <a:pt x="127" y="76"/>
                  </a:cubicBezTo>
                  <a:lnTo>
                    <a:pt x="127" y="63"/>
                  </a:lnTo>
                  <a:close/>
                  <a:moveTo>
                    <a:pt x="93" y="96"/>
                  </a:moveTo>
                  <a:cubicBezTo>
                    <a:pt x="91" y="95"/>
                    <a:pt x="89" y="92"/>
                    <a:pt x="89" y="91"/>
                  </a:cubicBezTo>
                  <a:cubicBezTo>
                    <a:pt x="89" y="90"/>
                    <a:pt x="89" y="90"/>
                    <a:pt x="92" y="87"/>
                  </a:cubicBezTo>
                  <a:cubicBezTo>
                    <a:pt x="96" y="84"/>
                    <a:pt x="98" y="80"/>
                    <a:pt x="98" y="75"/>
                  </a:cubicBezTo>
                  <a:cubicBezTo>
                    <a:pt x="98" y="72"/>
                    <a:pt x="97" y="68"/>
                    <a:pt x="95" y="66"/>
                  </a:cubicBezTo>
                  <a:cubicBezTo>
                    <a:pt x="97" y="66"/>
                    <a:pt x="97" y="66"/>
                    <a:pt x="97" y="66"/>
                  </a:cubicBezTo>
                  <a:cubicBezTo>
                    <a:pt x="106" y="59"/>
                    <a:pt x="106" y="59"/>
                    <a:pt x="106" y="59"/>
                  </a:cubicBezTo>
                  <a:cubicBezTo>
                    <a:pt x="82" y="59"/>
                    <a:pt x="82" y="59"/>
                    <a:pt x="82" y="59"/>
                  </a:cubicBezTo>
                  <a:cubicBezTo>
                    <a:pt x="72" y="59"/>
                    <a:pt x="63" y="67"/>
                    <a:pt x="63" y="75"/>
                  </a:cubicBezTo>
                  <a:cubicBezTo>
                    <a:pt x="63" y="84"/>
                    <a:pt x="70" y="91"/>
                    <a:pt x="79" y="91"/>
                  </a:cubicBezTo>
                  <a:cubicBezTo>
                    <a:pt x="79" y="92"/>
                    <a:pt x="79" y="93"/>
                    <a:pt x="79" y="93"/>
                  </a:cubicBezTo>
                  <a:cubicBezTo>
                    <a:pt x="79" y="95"/>
                    <a:pt x="79" y="96"/>
                    <a:pt x="80" y="97"/>
                  </a:cubicBezTo>
                  <a:cubicBezTo>
                    <a:pt x="69" y="97"/>
                    <a:pt x="59" y="104"/>
                    <a:pt x="59" y="113"/>
                  </a:cubicBezTo>
                  <a:cubicBezTo>
                    <a:pt x="59" y="121"/>
                    <a:pt x="68" y="126"/>
                    <a:pt x="80" y="126"/>
                  </a:cubicBezTo>
                  <a:cubicBezTo>
                    <a:pt x="94" y="126"/>
                    <a:pt x="101" y="118"/>
                    <a:pt x="101" y="110"/>
                  </a:cubicBezTo>
                  <a:cubicBezTo>
                    <a:pt x="101" y="104"/>
                    <a:pt x="99" y="100"/>
                    <a:pt x="93" y="96"/>
                  </a:cubicBezTo>
                  <a:close/>
                  <a:moveTo>
                    <a:pt x="74" y="75"/>
                  </a:moveTo>
                  <a:cubicBezTo>
                    <a:pt x="73" y="72"/>
                    <a:pt x="74" y="69"/>
                    <a:pt x="76" y="67"/>
                  </a:cubicBezTo>
                  <a:cubicBezTo>
                    <a:pt x="76" y="66"/>
                    <a:pt x="78" y="65"/>
                    <a:pt x="79" y="65"/>
                  </a:cubicBezTo>
                  <a:cubicBezTo>
                    <a:pt x="79" y="64"/>
                    <a:pt x="79" y="64"/>
                    <a:pt x="79" y="64"/>
                  </a:cubicBezTo>
                  <a:cubicBezTo>
                    <a:pt x="79" y="64"/>
                    <a:pt x="79" y="64"/>
                    <a:pt x="79" y="64"/>
                  </a:cubicBezTo>
                  <a:cubicBezTo>
                    <a:pt x="79" y="65"/>
                    <a:pt x="79" y="65"/>
                    <a:pt x="79" y="65"/>
                  </a:cubicBezTo>
                  <a:cubicBezTo>
                    <a:pt x="83" y="65"/>
                    <a:pt x="87" y="70"/>
                    <a:pt x="88" y="76"/>
                  </a:cubicBezTo>
                  <a:cubicBezTo>
                    <a:pt x="88" y="79"/>
                    <a:pt x="88" y="82"/>
                    <a:pt x="86" y="84"/>
                  </a:cubicBezTo>
                  <a:cubicBezTo>
                    <a:pt x="85" y="85"/>
                    <a:pt x="84" y="86"/>
                    <a:pt x="82" y="86"/>
                  </a:cubicBezTo>
                  <a:cubicBezTo>
                    <a:pt x="82" y="86"/>
                    <a:pt x="82" y="86"/>
                    <a:pt x="82" y="86"/>
                  </a:cubicBezTo>
                  <a:cubicBezTo>
                    <a:pt x="78" y="86"/>
                    <a:pt x="74" y="81"/>
                    <a:pt x="74" y="75"/>
                  </a:cubicBezTo>
                  <a:close/>
                  <a:moveTo>
                    <a:pt x="80" y="120"/>
                  </a:moveTo>
                  <a:cubicBezTo>
                    <a:pt x="74" y="120"/>
                    <a:pt x="70" y="116"/>
                    <a:pt x="70" y="111"/>
                  </a:cubicBezTo>
                  <a:cubicBezTo>
                    <a:pt x="70" y="106"/>
                    <a:pt x="75" y="102"/>
                    <a:pt x="81" y="102"/>
                  </a:cubicBezTo>
                  <a:cubicBezTo>
                    <a:pt x="81" y="101"/>
                    <a:pt x="81" y="101"/>
                    <a:pt x="81" y="101"/>
                  </a:cubicBezTo>
                  <a:cubicBezTo>
                    <a:pt x="81" y="101"/>
                    <a:pt x="81" y="101"/>
                    <a:pt x="81" y="101"/>
                  </a:cubicBezTo>
                  <a:cubicBezTo>
                    <a:pt x="82" y="102"/>
                    <a:pt x="82" y="102"/>
                    <a:pt x="82" y="102"/>
                  </a:cubicBezTo>
                  <a:cubicBezTo>
                    <a:pt x="83" y="102"/>
                    <a:pt x="84" y="103"/>
                    <a:pt x="86" y="103"/>
                  </a:cubicBezTo>
                  <a:cubicBezTo>
                    <a:pt x="87" y="104"/>
                    <a:pt x="87" y="104"/>
                    <a:pt x="87" y="104"/>
                  </a:cubicBezTo>
                  <a:cubicBezTo>
                    <a:pt x="90" y="106"/>
                    <a:pt x="92" y="108"/>
                    <a:pt x="92" y="110"/>
                  </a:cubicBezTo>
                  <a:cubicBezTo>
                    <a:pt x="92" y="110"/>
                    <a:pt x="92" y="111"/>
                    <a:pt x="92" y="111"/>
                  </a:cubicBezTo>
                  <a:cubicBezTo>
                    <a:pt x="92" y="117"/>
                    <a:pt x="88" y="120"/>
                    <a:pt x="80" y="120"/>
                  </a:cubicBezTo>
                  <a:close/>
                </a:path>
              </a:pathLst>
            </a:custGeom>
            <a:solidFill>
              <a:schemeClr val="tx2">
                <a:lumMod val="60000"/>
                <a:lumOff val="40000"/>
              </a:schemeClr>
            </a:solidFill>
            <a:ln>
              <a:noFill/>
            </a:ln>
          </p:spPr>
          <p:txBody>
            <a:bodyPr anchor="ctr"/>
            <a:lstStyle/>
            <a:p>
              <a:pPr algn="ctr"/>
              <a:endParaRPr/>
            </a:p>
          </p:txBody>
        </p:sp>
        <p:sp>
          <p:nvSpPr>
            <p:cNvPr id="18" name="Freeform: Shape 99"/>
            <p:cNvSpPr/>
            <p:nvPr/>
          </p:nvSpPr>
          <p:spPr bwMode="auto">
            <a:xfrm>
              <a:off x="7616995" y="2643881"/>
              <a:ext cx="334664" cy="334664"/>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77 h 186"/>
                <a:gd name="T12" fmla="*/ 9 w 186"/>
                <a:gd name="T13" fmla="*/ 93 h 186"/>
                <a:gd name="T14" fmla="*/ 93 w 186"/>
                <a:gd name="T15" fmla="*/ 8 h 186"/>
                <a:gd name="T16" fmla="*/ 178 w 186"/>
                <a:gd name="T17" fmla="*/ 93 h 186"/>
                <a:gd name="T18" fmla="*/ 93 w 186"/>
                <a:gd name="T19" fmla="*/ 177 h 186"/>
                <a:gd name="T20" fmla="*/ 115 w 186"/>
                <a:gd name="T21" fmla="*/ 117 h 186"/>
                <a:gd name="T22" fmla="*/ 108 w 186"/>
                <a:gd name="T23" fmla="*/ 120 h 186"/>
                <a:gd name="T24" fmla="*/ 109 w 186"/>
                <a:gd name="T25" fmla="*/ 124 h 186"/>
                <a:gd name="T26" fmla="*/ 112 w 186"/>
                <a:gd name="T27" fmla="*/ 126 h 186"/>
                <a:gd name="T28" fmla="*/ 114 w 186"/>
                <a:gd name="T29" fmla="*/ 126 h 186"/>
                <a:gd name="T30" fmla="*/ 118 w 186"/>
                <a:gd name="T31" fmla="*/ 123 h 186"/>
                <a:gd name="T32" fmla="*/ 118 w 186"/>
                <a:gd name="T33" fmla="*/ 119 h 186"/>
                <a:gd name="T34" fmla="*/ 115 w 186"/>
                <a:gd name="T35" fmla="*/ 117 h 186"/>
                <a:gd name="T36" fmla="*/ 113 w 186"/>
                <a:gd name="T37" fmla="*/ 59 h 186"/>
                <a:gd name="T38" fmla="*/ 112 w 186"/>
                <a:gd name="T39" fmla="*/ 59 h 186"/>
                <a:gd name="T40" fmla="*/ 111 w 186"/>
                <a:gd name="T41" fmla="*/ 59 h 186"/>
                <a:gd name="T42" fmla="*/ 103 w 186"/>
                <a:gd name="T43" fmla="*/ 59 h 186"/>
                <a:gd name="T44" fmla="*/ 103 w 186"/>
                <a:gd name="T45" fmla="*/ 59 h 186"/>
                <a:gd name="T46" fmla="*/ 86 w 186"/>
                <a:gd name="T47" fmla="*/ 87 h 186"/>
                <a:gd name="T48" fmla="*/ 70 w 186"/>
                <a:gd name="T49" fmla="*/ 59 h 186"/>
                <a:gd name="T50" fmla="*/ 69 w 186"/>
                <a:gd name="T51" fmla="*/ 59 h 186"/>
                <a:gd name="T52" fmla="*/ 61 w 186"/>
                <a:gd name="T53" fmla="*/ 59 h 186"/>
                <a:gd name="T54" fmla="*/ 60 w 186"/>
                <a:gd name="T55" fmla="*/ 59 h 186"/>
                <a:gd name="T56" fmla="*/ 82 w 186"/>
                <a:gd name="T57" fmla="*/ 98 h 186"/>
                <a:gd name="T58" fmla="*/ 81 w 186"/>
                <a:gd name="T59" fmla="*/ 126 h 186"/>
                <a:gd name="T60" fmla="*/ 81 w 186"/>
                <a:gd name="T61" fmla="*/ 126 h 186"/>
                <a:gd name="T62" fmla="*/ 82 w 186"/>
                <a:gd name="T63" fmla="*/ 126 h 186"/>
                <a:gd name="T64" fmla="*/ 82 w 186"/>
                <a:gd name="T65" fmla="*/ 126 h 186"/>
                <a:gd name="T66" fmla="*/ 90 w 186"/>
                <a:gd name="T67" fmla="*/ 126 h 186"/>
                <a:gd name="T68" fmla="*/ 91 w 186"/>
                <a:gd name="T69" fmla="*/ 126 h 186"/>
                <a:gd name="T70" fmla="*/ 91 w 186"/>
                <a:gd name="T71" fmla="*/ 98 h 186"/>
                <a:gd name="T72" fmla="*/ 101 w 186"/>
                <a:gd name="T73" fmla="*/ 79 h 186"/>
                <a:gd name="T74" fmla="*/ 112 w 186"/>
                <a:gd name="T75" fmla="*/ 60 h 186"/>
                <a:gd name="T76" fmla="*/ 113 w 186"/>
                <a:gd name="T77" fmla="*/ 59 h 186"/>
                <a:gd name="T78" fmla="*/ 123 w 186"/>
                <a:gd name="T79" fmla="*/ 60 h 186"/>
                <a:gd name="T80" fmla="*/ 122 w 186"/>
                <a:gd name="T81" fmla="*/ 60 h 186"/>
                <a:gd name="T82" fmla="*/ 117 w 186"/>
                <a:gd name="T83" fmla="*/ 64 h 186"/>
                <a:gd name="T84" fmla="*/ 112 w 186"/>
                <a:gd name="T85" fmla="*/ 111 h 186"/>
                <a:gd name="T86" fmla="*/ 113 w 186"/>
                <a:gd name="T87" fmla="*/ 112 h 186"/>
                <a:gd name="T88" fmla="*/ 113 w 186"/>
                <a:gd name="T89" fmla="*/ 112 h 186"/>
                <a:gd name="T90" fmla="*/ 114 w 186"/>
                <a:gd name="T91" fmla="*/ 112 h 186"/>
                <a:gd name="T92" fmla="*/ 116 w 186"/>
                <a:gd name="T93" fmla="*/ 112 h 186"/>
                <a:gd name="T94" fmla="*/ 117 w 186"/>
                <a:gd name="T95" fmla="*/ 113 h 186"/>
                <a:gd name="T96" fmla="*/ 117 w 186"/>
                <a:gd name="T97" fmla="*/ 112 h 186"/>
                <a:gd name="T98" fmla="*/ 125 w 186"/>
                <a:gd name="T99" fmla="*/ 73 h 186"/>
                <a:gd name="T100" fmla="*/ 127 w 186"/>
                <a:gd name="T101" fmla="*/ 67 h 186"/>
                <a:gd name="T102" fmla="*/ 126 w 186"/>
                <a:gd name="T103" fmla="*/ 62 h 186"/>
                <a:gd name="T104" fmla="*/ 123 w 186"/>
                <a:gd name="T105"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moveTo>
                    <a:pt x="93" y="177"/>
                  </a:moveTo>
                  <a:cubicBezTo>
                    <a:pt x="47" y="177"/>
                    <a:pt x="9" y="139"/>
                    <a:pt x="9" y="93"/>
                  </a:cubicBezTo>
                  <a:cubicBezTo>
                    <a:pt x="9" y="46"/>
                    <a:pt x="47" y="8"/>
                    <a:pt x="93" y="8"/>
                  </a:cubicBezTo>
                  <a:cubicBezTo>
                    <a:pt x="140" y="8"/>
                    <a:pt x="178" y="46"/>
                    <a:pt x="178" y="93"/>
                  </a:cubicBezTo>
                  <a:cubicBezTo>
                    <a:pt x="178" y="139"/>
                    <a:pt x="140" y="177"/>
                    <a:pt x="93" y="177"/>
                  </a:cubicBezTo>
                  <a:close/>
                  <a:moveTo>
                    <a:pt x="115" y="117"/>
                  </a:moveTo>
                  <a:cubicBezTo>
                    <a:pt x="111" y="116"/>
                    <a:pt x="109" y="117"/>
                    <a:pt x="108" y="120"/>
                  </a:cubicBezTo>
                  <a:cubicBezTo>
                    <a:pt x="108" y="122"/>
                    <a:pt x="108" y="123"/>
                    <a:pt x="109" y="124"/>
                  </a:cubicBezTo>
                  <a:cubicBezTo>
                    <a:pt x="110" y="125"/>
                    <a:pt x="111" y="126"/>
                    <a:pt x="112" y="126"/>
                  </a:cubicBezTo>
                  <a:cubicBezTo>
                    <a:pt x="113" y="126"/>
                    <a:pt x="113" y="126"/>
                    <a:pt x="114" y="126"/>
                  </a:cubicBezTo>
                  <a:cubicBezTo>
                    <a:pt x="116" y="126"/>
                    <a:pt x="118" y="125"/>
                    <a:pt x="118" y="123"/>
                  </a:cubicBezTo>
                  <a:cubicBezTo>
                    <a:pt x="118" y="122"/>
                    <a:pt x="118" y="120"/>
                    <a:pt x="118" y="119"/>
                  </a:cubicBezTo>
                  <a:cubicBezTo>
                    <a:pt x="117" y="118"/>
                    <a:pt x="116" y="117"/>
                    <a:pt x="115" y="117"/>
                  </a:cubicBezTo>
                  <a:close/>
                  <a:moveTo>
                    <a:pt x="113" y="59"/>
                  </a:moveTo>
                  <a:cubicBezTo>
                    <a:pt x="112" y="59"/>
                    <a:pt x="112" y="59"/>
                    <a:pt x="112" y="59"/>
                  </a:cubicBezTo>
                  <a:cubicBezTo>
                    <a:pt x="111" y="59"/>
                    <a:pt x="111" y="59"/>
                    <a:pt x="111" y="59"/>
                  </a:cubicBezTo>
                  <a:cubicBezTo>
                    <a:pt x="109" y="60"/>
                    <a:pt x="106" y="60"/>
                    <a:pt x="103" y="59"/>
                  </a:cubicBezTo>
                  <a:cubicBezTo>
                    <a:pt x="103" y="59"/>
                    <a:pt x="103" y="59"/>
                    <a:pt x="103" y="59"/>
                  </a:cubicBezTo>
                  <a:cubicBezTo>
                    <a:pt x="86" y="87"/>
                    <a:pt x="86" y="87"/>
                    <a:pt x="86" y="87"/>
                  </a:cubicBezTo>
                  <a:cubicBezTo>
                    <a:pt x="70" y="59"/>
                    <a:pt x="70" y="59"/>
                    <a:pt x="70" y="59"/>
                  </a:cubicBezTo>
                  <a:cubicBezTo>
                    <a:pt x="69" y="59"/>
                    <a:pt x="69" y="59"/>
                    <a:pt x="69" y="59"/>
                  </a:cubicBezTo>
                  <a:cubicBezTo>
                    <a:pt x="67" y="60"/>
                    <a:pt x="64" y="60"/>
                    <a:pt x="61" y="59"/>
                  </a:cubicBezTo>
                  <a:cubicBezTo>
                    <a:pt x="60" y="59"/>
                    <a:pt x="60" y="59"/>
                    <a:pt x="60" y="59"/>
                  </a:cubicBezTo>
                  <a:cubicBezTo>
                    <a:pt x="82" y="98"/>
                    <a:pt x="82" y="98"/>
                    <a:pt x="82" y="98"/>
                  </a:cubicBezTo>
                  <a:cubicBezTo>
                    <a:pt x="81" y="126"/>
                    <a:pt x="81" y="126"/>
                    <a:pt x="81" y="126"/>
                  </a:cubicBezTo>
                  <a:cubicBezTo>
                    <a:pt x="81" y="126"/>
                    <a:pt x="81" y="126"/>
                    <a:pt x="81" y="126"/>
                  </a:cubicBezTo>
                  <a:cubicBezTo>
                    <a:pt x="82" y="126"/>
                    <a:pt x="82" y="126"/>
                    <a:pt x="82" y="126"/>
                  </a:cubicBezTo>
                  <a:cubicBezTo>
                    <a:pt x="82" y="126"/>
                    <a:pt x="82" y="126"/>
                    <a:pt x="82" y="126"/>
                  </a:cubicBezTo>
                  <a:cubicBezTo>
                    <a:pt x="85" y="126"/>
                    <a:pt x="88" y="126"/>
                    <a:pt x="90" y="126"/>
                  </a:cubicBezTo>
                  <a:cubicBezTo>
                    <a:pt x="91" y="126"/>
                    <a:pt x="91" y="126"/>
                    <a:pt x="91" y="126"/>
                  </a:cubicBezTo>
                  <a:cubicBezTo>
                    <a:pt x="91" y="98"/>
                    <a:pt x="91" y="98"/>
                    <a:pt x="91" y="98"/>
                  </a:cubicBezTo>
                  <a:cubicBezTo>
                    <a:pt x="91" y="96"/>
                    <a:pt x="96" y="88"/>
                    <a:pt x="101" y="79"/>
                  </a:cubicBezTo>
                  <a:cubicBezTo>
                    <a:pt x="106" y="70"/>
                    <a:pt x="112" y="60"/>
                    <a:pt x="112" y="60"/>
                  </a:cubicBezTo>
                  <a:lnTo>
                    <a:pt x="113" y="59"/>
                  </a:lnTo>
                  <a:close/>
                  <a:moveTo>
                    <a:pt x="123" y="60"/>
                  </a:moveTo>
                  <a:cubicBezTo>
                    <a:pt x="123" y="60"/>
                    <a:pt x="122" y="60"/>
                    <a:pt x="122" y="60"/>
                  </a:cubicBezTo>
                  <a:cubicBezTo>
                    <a:pt x="119" y="60"/>
                    <a:pt x="117" y="62"/>
                    <a:pt x="117" y="64"/>
                  </a:cubicBezTo>
                  <a:cubicBezTo>
                    <a:pt x="114" y="101"/>
                    <a:pt x="113" y="111"/>
                    <a:pt x="112" y="111"/>
                  </a:cubicBezTo>
                  <a:cubicBezTo>
                    <a:pt x="113" y="112"/>
                    <a:pt x="113" y="112"/>
                    <a:pt x="113" y="112"/>
                  </a:cubicBezTo>
                  <a:cubicBezTo>
                    <a:pt x="113" y="112"/>
                    <a:pt x="113" y="112"/>
                    <a:pt x="113" y="112"/>
                  </a:cubicBezTo>
                  <a:cubicBezTo>
                    <a:pt x="114" y="112"/>
                    <a:pt x="114" y="112"/>
                    <a:pt x="114" y="112"/>
                  </a:cubicBezTo>
                  <a:cubicBezTo>
                    <a:pt x="115" y="112"/>
                    <a:pt x="115" y="112"/>
                    <a:pt x="116" y="112"/>
                  </a:cubicBezTo>
                  <a:cubicBezTo>
                    <a:pt x="117" y="113"/>
                    <a:pt x="117" y="113"/>
                    <a:pt x="117" y="113"/>
                  </a:cubicBezTo>
                  <a:cubicBezTo>
                    <a:pt x="117" y="112"/>
                    <a:pt x="117" y="112"/>
                    <a:pt x="117" y="112"/>
                  </a:cubicBezTo>
                  <a:cubicBezTo>
                    <a:pt x="119" y="99"/>
                    <a:pt x="123" y="82"/>
                    <a:pt x="125" y="73"/>
                  </a:cubicBezTo>
                  <a:cubicBezTo>
                    <a:pt x="126" y="70"/>
                    <a:pt x="127" y="68"/>
                    <a:pt x="127" y="67"/>
                  </a:cubicBezTo>
                  <a:cubicBezTo>
                    <a:pt x="127" y="65"/>
                    <a:pt x="127" y="63"/>
                    <a:pt x="126" y="62"/>
                  </a:cubicBezTo>
                  <a:cubicBezTo>
                    <a:pt x="126" y="61"/>
                    <a:pt x="125" y="60"/>
                    <a:pt x="123" y="60"/>
                  </a:cubicBezTo>
                  <a:close/>
                </a:path>
              </a:pathLst>
            </a:custGeom>
            <a:solidFill>
              <a:schemeClr val="tx2">
                <a:lumMod val="60000"/>
                <a:lumOff val="40000"/>
              </a:schemeClr>
            </a:solidFill>
            <a:ln>
              <a:noFill/>
            </a:ln>
          </p:spPr>
          <p:txBody>
            <a:bodyPr anchor="ctr"/>
            <a:lstStyle/>
            <a:p>
              <a:pPr algn="ctr"/>
              <a:endParaRPr/>
            </a:p>
          </p:txBody>
        </p:sp>
        <p:sp>
          <p:nvSpPr>
            <p:cNvPr id="19" name="Freeform: Shape 100"/>
            <p:cNvSpPr/>
            <p:nvPr/>
          </p:nvSpPr>
          <p:spPr bwMode="auto">
            <a:xfrm>
              <a:off x="7681822" y="4237407"/>
              <a:ext cx="333676" cy="334664"/>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77 h 186"/>
                <a:gd name="T12" fmla="*/ 9 w 186"/>
                <a:gd name="T13" fmla="*/ 93 h 186"/>
                <a:gd name="T14" fmla="*/ 93 w 186"/>
                <a:gd name="T15" fmla="*/ 8 h 186"/>
                <a:gd name="T16" fmla="*/ 177 w 186"/>
                <a:gd name="T17" fmla="*/ 93 h 186"/>
                <a:gd name="T18" fmla="*/ 93 w 186"/>
                <a:gd name="T19" fmla="*/ 177 h 186"/>
                <a:gd name="T20" fmla="*/ 118 w 186"/>
                <a:gd name="T21" fmla="*/ 51 h 186"/>
                <a:gd name="T22" fmla="*/ 68 w 186"/>
                <a:gd name="T23" fmla="*/ 51 h 186"/>
                <a:gd name="T24" fmla="*/ 51 w 186"/>
                <a:gd name="T25" fmla="*/ 67 h 186"/>
                <a:gd name="T26" fmla="*/ 51 w 186"/>
                <a:gd name="T27" fmla="*/ 118 h 186"/>
                <a:gd name="T28" fmla="*/ 68 w 186"/>
                <a:gd name="T29" fmla="*/ 135 h 186"/>
                <a:gd name="T30" fmla="*/ 118 w 186"/>
                <a:gd name="T31" fmla="*/ 135 h 186"/>
                <a:gd name="T32" fmla="*/ 135 w 186"/>
                <a:gd name="T33" fmla="*/ 118 h 186"/>
                <a:gd name="T34" fmla="*/ 135 w 186"/>
                <a:gd name="T35" fmla="*/ 67 h 186"/>
                <a:gd name="T36" fmla="*/ 118 w 186"/>
                <a:gd name="T37" fmla="*/ 51 h 186"/>
                <a:gd name="T38" fmla="*/ 110 w 186"/>
                <a:gd name="T39" fmla="*/ 63 h 186"/>
                <a:gd name="T40" fmla="*/ 122 w 186"/>
                <a:gd name="T41" fmla="*/ 63 h 186"/>
                <a:gd name="T42" fmla="*/ 122 w 186"/>
                <a:gd name="T43" fmla="*/ 76 h 186"/>
                <a:gd name="T44" fmla="*/ 110 w 186"/>
                <a:gd name="T45" fmla="*/ 76 h 186"/>
                <a:gd name="T46" fmla="*/ 110 w 186"/>
                <a:gd name="T47" fmla="*/ 63 h 186"/>
                <a:gd name="T48" fmla="*/ 93 w 186"/>
                <a:gd name="T49" fmla="*/ 76 h 186"/>
                <a:gd name="T50" fmla="*/ 110 w 186"/>
                <a:gd name="T51" fmla="*/ 93 h 186"/>
                <a:gd name="T52" fmla="*/ 93 w 186"/>
                <a:gd name="T53" fmla="*/ 110 h 186"/>
                <a:gd name="T54" fmla="*/ 76 w 186"/>
                <a:gd name="T55" fmla="*/ 93 h 186"/>
                <a:gd name="T56" fmla="*/ 93 w 186"/>
                <a:gd name="T57" fmla="*/ 76 h 186"/>
                <a:gd name="T58" fmla="*/ 127 w 186"/>
                <a:gd name="T59" fmla="*/ 118 h 186"/>
                <a:gd name="T60" fmla="*/ 118 w 186"/>
                <a:gd name="T61" fmla="*/ 126 h 186"/>
                <a:gd name="T62" fmla="*/ 68 w 186"/>
                <a:gd name="T63" fmla="*/ 126 h 186"/>
                <a:gd name="T64" fmla="*/ 59 w 186"/>
                <a:gd name="T65" fmla="*/ 118 h 186"/>
                <a:gd name="T66" fmla="*/ 59 w 186"/>
                <a:gd name="T67" fmla="*/ 89 h 186"/>
                <a:gd name="T68" fmla="*/ 68 w 186"/>
                <a:gd name="T69" fmla="*/ 89 h 186"/>
                <a:gd name="T70" fmla="*/ 68 w 186"/>
                <a:gd name="T71" fmla="*/ 93 h 186"/>
                <a:gd name="T72" fmla="*/ 93 w 186"/>
                <a:gd name="T73" fmla="*/ 118 h 186"/>
                <a:gd name="T74" fmla="*/ 118 w 186"/>
                <a:gd name="T75" fmla="*/ 93 h 186"/>
                <a:gd name="T76" fmla="*/ 118 w 186"/>
                <a:gd name="T77" fmla="*/ 89 h 186"/>
                <a:gd name="T78" fmla="*/ 127 w 186"/>
                <a:gd name="T79" fmla="*/ 89 h 186"/>
                <a:gd name="T80" fmla="*/ 127 w 186"/>
                <a:gd name="T81"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186">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118" y="51"/>
                  </a:moveTo>
                  <a:cubicBezTo>
                    <a:pt x="68" y="51"/>
                    <a:pt x="68" y="51"/>
                    <a:pt x="68" y="51"/>
                  </a:cubicBezTo>
                  <a:cubicBezTo>
                    <a:pt x="58" y="51"/>
                    <a:pt x="51" y="58"/>
                    <a:pt x="51" y="67"/>
                  </a:cubicBezTo>
                  <a:cubicBezTo>
                    <a:pt x="51" y="118"/>
                    <a:pt x="51" y="118"/>
                    <a:pt x="51" y="118"/>
                  </a:cubicBezTo>
                  <a:cubicBezTo>
                    <a:pt x="51" y="127"/>
                    <a:pt x="58" y="135"/>
                    <a:pt x="68" y="135"/>
                  </a:cubicBezTo>
                  <a:cubicBezTo>
                    <a:pt x="118" y="135"/>
                    <a:pt x="118" y="135"/>
                    <a:pt x="118" y="135"/>
                  </a:cubicBezTo>
                  <a:cubicBezTo>
                    <a:pt x="128" y="135"/>
                    <a:pt x="135" y="127"/>
                    <a:pt x="135" y="118"/>
                  </a:cubicBezTo>
                  <a:cubicBezTo>
                    <a:pt x="135" y="67"/>
                    <a:pt x="135" y="67"/>
                    <a:pt x="135" y="67"/>
                  </a:cubicBezTo>
                  <a:cubicBezTo>
                    <a:pt x="135" y="58"/>
                    <a:pt x="128" y="51"/>
                    <a:pt x="118" y="51"/>
                  </a:cubicBezTo>
                  <a:close/>
                  <a:moveTo>
                    <a:pt x="110" y="63"/>
                  </a:moveTo>
                  <a:cubicBezTo>
                    <a:pt x="122" y="63"/>
                    <a:pt x="122" y="63"/>
                    <a:pt x="122" y="63"/>
                  </a:cubicBezTo>
                  <a:cubicBezTo>
                    <a:pt x="122" y="76"/>
                    <a:pt x="122" y="76"/>
                    <a:pt x="122" y="76"/>
                  </a:cubicBezTo>
                  <a:cubicBezTo>
                    <a:pt x="110" y="76"/>
                    <a:pt x="110" y="76"/>
                    <a:pt x="110" y="76"/>
                  </a:cubicBezTo>
                  <a:lnTo>
                    <a:pt x="110" y="63"/>
                  </a:lnTo>
                  <a:close/>
                  <a:moveTo>
                    <a:pt x="93" y="76"/>
                  </a:moveTo>
                  <a:cubicBezTo>
                    <a:pt x="102" y="76"/>
                    <a:pt x="110" y="83"/>
                    <a:pt x="110" y="93"/>
                  </a:cubicBezTo>
                  <a:cubicBezTo>
                    <a:pt x="110" y="102"/>
                    <a:pt x="102" y="110"/>
                    <a:pt x="93" y="110"/>
                  </a:cubicBezTo>
                  <a:cubicBezTo>
                    <a:pt x="84" y="110"/>
                    <a:pt x="76" y="102"/>
                    <a:pt x="76" y="93"/>
                  </a:cubicBezTo>
                  <a:cubicBezTo>
                    <a:pt x="76" y="83"/>
                    <a:pt x="84" y="76"/>
                    <a:pt x="93" y="76"/>
                  </a:cubicBezTo>
                  <a:close/>
                  <a:moveTo>
                    <a:pt x="127" y="118"/>
                  </a:moveTo>
                  <a:cubicBezTo>
                    <a:pt x="127" y="123"/>
                    <a:pt x="123" y="126"/>
                    <a:pt x="118" y="126"/>
                  </a:cubicBezTo>
                  <a:cubicBezTo>
                    <a:pt x="68" y="126"/>
                    <a:pt x="68" y="126"/>
                    <a:pt x="68" y="126"/>
                  </a:cubicBezTo>
                  <a:cubicBezTo>
                    <a:pt x="63" y="126"/>
                    <a:pt x="59" y="123"/>
                    <a:pt x="59" y="118"/>
                  </a:cubicBezTo>
                  <a:cubicBezTo>
                    <a:pt x="59" y="89"/>
                    <a:pt x="59" y="89"/>
                    <a:pt x="59" y="89"/>
                  </a:cubicBezTo>
                  <a:cubicBezTo>
                    <a:pt x="68" y="89"/>
                    <a:pt x="68" y="89"/>
                    <a:pt x="68" y="89"/>
                  </a:cubicBezTo>
                  <a:cubicBezTo>
                    <a:pt x="68" y="90"/>
                    <a:pt x="68" y="91"/>
                    <a:pt x="68" y="93"/>
                  </a:cubicBezTo>
                  <a:cubicBezTo>
                    <a:pt x="68" y="107"/>
                    <a:pt x="79" y="118"/>
                    <a:pt x="93" y="118"/>
                  </a:cubicBezTo>
                  <a:cubicBezTo>
                    <a:pt x="107" y="118"/>
                    <a:pt x="118" y="107"/>
                    <a:pt x="118" y="93"/>
                  </a:cubicBezTo>
                  <a:cubicBezTo>
                    <a:pt x="118" y="91"/>
                    <a:pt x="118" y="90"/>
                    <a:pt x="118" y="89"/>
                  </a:cubicBezTo>
                  <a:cubicBezTo>
                    <a:pt x="127" y="89"/>
                    <a:pt x="127" y="89"/>
                    <a:pt x="127" y="89"/>
                  </a:cubicBezTo>
                  <a:lnTo>
                    <a:pt x="127" y="118"/>
                  </a:lnTo>
                  <a:close/>
                </a:path>
              </a:pathLst>
            </a:custGeom>
            <a:solidFill>
              <a:schemeClr val="tx2">
                <a:lumMod val="60000"/>
                <a:lumOff val="40000"/>
              </a:schemeClr>
            </a:solidFill>
            <a:ln>
              <a:noFill/>
            </a:ln>
          </p:spPr>
          <p:txBody>
            <a:bodyPr anchor="ctr"/>
            <a:lstStyle/>
            <a:p>
              <a:pPr algn="ctr"/>
              <a:endParaRPr/>
            </a:p>
          </p:txBody>
        </p:sp>
        <p:sp>
          <p:nvSpPr>
            <p:cNvPr id="20" name="Freeform: Shape 101"/>
            <p:cNvSpPr/>
            <p:nvPr/>
          </p:nvSpPr>
          <p:spPr bwMode="auto">
            <a:xfrm>
              <a:off x="8610588" y="5495857"/>
              <a:ext cx="333676" cy="334664"/>
            </a:xfrm>
            <a:custGeom>
              <a:avLst/>
              <a:gdLst>
                <a:gd name="T0" fmla="*/ 89 w 186"/>
                <a:gd name="T1" fmla="*/ 68 h 186"/>
                <a:gd name="T2" fmla="*/ 88 w 186"/>
                <a:gd name="T3" fmla="*/ 51 h 186"/>
                <a:gd name="T4" fmla="*/ 80 w 186"/>
                <a:gd name="T5" fmla="*/ 48 h 186"/>
                <a:gd name="T6" fmla="*/ 69 w 186"/>
                <a:gd name="T7" fmla="*/ 39 h 186"/>
                <a:gd name="T8" fmla="*/ 44 w 186"/>
                <a:gd name="T9" fmla="*/ 35 h 186"/>
                <a:gd name="T10" fmla="*/ 32 w 186"/>
                <a:gd name="T11" fmla="*/ 84 h 186"/>
                <a:gd name="T12" fmla="*/ 59 w 186"/>
                <a:gd name="T13" fmla="*/ 99 h 186"/>
                <a:gd name="T14" fmla="*/ 65 w 186"/>
                <a:gd name="T15" fmla="*/ 87 h 186"/>
                <a:gd name="T16" fmla="*/ 103 w 186"/>
                <a:gd name="T17" fmla="*/ 111 h 186"/>
                <a:gd name="T18" fmla="*/ 68 w 186"/>
                <a:gd name="T19" fmla="*/ 119 h 186"/>
                <a:gd name="T20" fmla="*/ 83 w 186"/>
                <a:gd name="T21" fmla="*/ 157 h 186"/>
                <a:gd name="T22" fmla="*/ 103 w 186"/>
                <a:gd name="T23" fmla="*/ 132 h 186"/>
                <a:gd name="T24" fmla="*/ 93 w 186"/>
                <a:gd name="T25" fmla="*/ 0 h 186"/>
                <a:gd name="T26" fmla="*/ 93 w 186"/>
                <a:gd name="T27" fmla="*/ 186 h 186"/>
                <a:gd name="T28" fmla="*/ 93 w 186"/>
                <a:gd name="T29" fmla="*/ 0 h 186"/>
                <a:gd name="T30" fmla="*/ 8 w 186"/>
                <a:gd name="T31" fmla="*/ 93 h 186"/>
                <a:gd name="T32" fmla="*/ 177 w 186"/>
                <a:gd name="T33" fmla="*/ 93 h 186"/>
                <a:gd name="T34" fmla="*/ 168 w 186"/>
                <a:gd name="T35" fmla="*/ 86 h 186"/>
                <a:gd name="T36" fmla="*/ 167 w 186"/>
                <a:gd name="T37" fmla="*/ 79 h 186"/>
                <a:gd name="T38" fmla="*/ 166 w 186"/>
                <a:gd name="T39" fmla="*/ 72 h 186"/>
                <a:gd name="T40" fmla="*/ 163 w 186"/>
                <a:gd name="T41" fmla="*/ 64 h 186"/>
                <a:gd name="T42" fmla="*/ 160 w 186"/>
                <a:gd name="T43" fmla="*/ 58 h 186"/>
                <a:gd name="T44" fmla="*/ 157 w 186"/>
                <a:gd name="T45" fmla="*/ 53 h 186"/>
                <a:gd name="T46" fmla="*/ 154 w 186"/>
                <a:gd name="T47" fmla="*/ 48 h 186"/>
                <a:gd name="T48" fmla="*/ 143 w 186"/>
                <a:gd name="T49" fmla="*/ 36 h 186"/>
                <a:gd name="T50" fmla="*/ 139 w 186"/>
                <a:gd name="T51" fmla="*/ 33 h 186"/>
                <a:gd name="T52" fmla="*/ 112 w 186"/>
                <a:gd name="T53" fmla="*/ 31 h 186"/>
                <a:gd name="T54" fmla="*/ 116 w 186"/>
                <a:gd name="T55" fmla="*/ 50 h 186"/>
                <a:gd name="T56" fmla="*/ 139 w 186"/>
                <a:gd name="T57" fmla="*/ 59 h 186"/>
                <a:gd name="T58" fmla="*/ 151 w 186"/>
                <a:gd name="T59" fmla="*/ 105 h 186"/>
                <a:gd name="T60" fmla="*/ 167 w 186"/>
                <a:gd name="T61" fmla="*/ 109 h 186"/>
                <a:gd name="T62" fmla="*/ 168 w 186"/>
                <a:gd name="T63" fmla="*/ 102 h 186"/>
                <a:gd name="T64" fmla="*/ 169 w 186"/>
                <a:gd name="T65" fmla="*/ 93 h 186"/>
                <a:gd name="T66" fmla="*/ 140 w 186"/>
                <a:gd name="T67" fmla="*/ 111 h 186"/>
                <a:gd name="T68" fmla="*/ 148 w 186"/>
                <a:gd name="T69" fmla="*/ 1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86">
                  <a:moveTo>
                    <a:pt x="72" y="84"/>
                  </a:moveTo>
                  <a:cubicBezTo>
                    <a:pt x="73" y="78"/>
                    <a:pt x="82" y="71"/>
                    <a:pt x="89" y="68"/>
                  </a:cubicBezTo>
                  <a:cubicBezTo>
                    <a:pt x="96" y="66"/>
                    <a:pt x="102" y="64"/>
                    <a:pt x="101" y="59"/>
                  </a:cubicBezTo>
                  <a:cubicBezTo>
                    <a:pt x="100" y="54"/>
                    <a:pt x="98" y="51"/>
                    <a:pt x="88" y="51"/>
                  </a:cubicBezTo>
                  <a:cubicBezTo>
                    <a:pt x="78" y="51"/>
                    <a:pt x="82" y="64"/>
                    <a:pt x="74" y="56"/>
                  </a:cubicBezTo>
                  <a:cubicBezTo>
                    <a:pt x="65" y="48"/>
                    <a:pt x="76" y="50"/>
                    <a:pt x="80" y="48"/>
                  </a:cubicBezTo>
                  <a:cubicBezTo>
                    <a:pt x="84" y="47"/>
                    <a:pt x="88" y="39"/>
                    <a:pt x="81" y="38"/>
                  </a:cubicBezTo>
                  <a:cubicBezTo>
                    <a:pt x="73" y="38"/>
                    <a:pt x="75" y="42"/>
                    <a:pt x="69" y="39"/>
                  </a:cubicBezTo>
                  <a:cubicBezTo>
                    <a:pt x="63" y="37"/>
                    <a:pt x="61" y="47"/>
                    <a:pt x="57" y="45"/>
                  </a:cubicBezTo>
                  <a:cubicBezTo>
                    <a:pt x="55" y="45"/>
                    <a:pt x="48" y="40"/>
                    <a:pt x="44" y="35"/>
                  </a:cubicBezTo>
                  <a:cubicBezTo>
                    <a:pt x="35" y="42"/>
                    <a:pt x="28" y="52"/>
                    <a:pt x="23" y="62"/>
                  </a:cubicBezTo>
                  <a:cubicBezTo>
                    <a:pt x="25" y="76"/>
                    <a:pt x="32" y="84"/>
                    <a:pt x="32" y="84"/>
                  </a:cubicBezTo>
                  <a:cubicBezTo>
                    <a:pt x="32" y="84"/>
                    <a:pt x="36" y="93"/>
                    <a:pt x="60" y="104"/>
                  </a:cubicBezTo>
                  <a:cubicBezTo>
                    <a:pt x="60" y="104"/>
                    <a:pt x="65" y="105"/>
                    <a:pt x="59" y="99"/>
                  </a:cubicBezTo>
                  <a:cubicBezTo>
                    <a:pt x="54" y="94"/>
                    <a:pt x="48" y="87"/>
                    <a:pt x="55" y="84"/>
                  </a:cubicBezTo>
                  <a:cubicBezTo>
                    <a:pt x="61" y="81"/>
                    <a:pt x="63" y="81"/>
                    <a:pt x="65" y="87"/>
                  </a:cubicBezTo>
                  <a:cubicBezTo>
                    <a:pt x="66" y="93"/>
                    <a:pt x="72" y="90"/>
                    <a:pt x="72" y="84"/>
                  </a:cubicBezTo>
                  <a:close/>
                  <a:moveTo>
                    <a:pt x="103" y="111"/>
                  </a:moveTo>
                  <a:cubicBezTo>
                    <a:pt x="94" y="104"/>
                    <a:pt x="95" y="100"/>
                    <a:pt x="84" y="100"/>
                  </a:cubicBezTo>
                  <a:cubicBezTo>
                    <a:pt x="73" y="100"/>
                    <a:pt x="66" y="103"/>
                    <a:pt x="68" y="119"/>
                  </a:cubicBezTo>
                  <a:cubicBezTo>
                    <a:pt x="71" y="135"/>
                    <a:pt x="80" y="127"/>
                    <a:pt x="79" y="140"/>
                  </a:cubicBezTo>
                  <a:cubicBezTo>
                    <a:pt x="78" y="152"/>
                    <a:pt x="81" y="154"/>
                    <a:pt x="83" y="157"/>
                  </a:cubicBezTo>
                  <a:cubicBezTo>
                    <a:pt x="85" y="160"/>
                    <a:pt x="90" y="169"/>
                    <a:pt x="92" y="157"/>
                  </a:cubicBezTo>
                  <a:cubicBezTo>
                    <a:pt x="95" y="145"/>
                    <a:pt x="99" y="138"/>
                    <a:pt x="103" y="132"/>
                  </a:cubicBezTo>
                  <a:cubicBezTo>
                    <a:pt x="108" y="127"/>
                    <a:pt x="112" y="119"/>
                    <a:pt x="103" y="111"/>
                  </a:cubicBezTo>
                  <a:close/>
                  <a:moveTo>
                    <a:pt x="93" y="0"/>
                  </a:moveTo>
                  <a:cubicBezTo>
                    <a:pt x="41" y="0"/>
                    <a:pt x="0" y="42"/>
                    <a:pt x="0" y="93"/>
                  </a:cubicBezTo>
                  <a:cubicBezTo>
                    <a:pt x="0" y="144"/>
                    <a:pt x="41" y="186"/>
                    <a:pt x="93" y="186"/>
                  </a:cubicBezTo>
                  <a:cubicBezTo>
                    <a:pt x="144" y="186"/>
                    <a:pt x="186" y="144"/>
                    <a:pt x="186" y="93"/>
                  </a:cubicBezTo>
                  <a:cubicBezTo>
                    <a:pt x="186" y="42"/>
                    <a:pt x="144" y="0"/>
                    <a:pt x="93" y="0"/>
                  </a:cubicBezTo>
                  <a:close/>
                  <a:moveTo>
                    <a:pt x="93" y="177"/>
                  </a:moveTo>
                  <a:cubicBezTo>
                    <a:pt x="46" y="177"/>
                    <a:pt x="8" y="140"/>
                    <a:pt x="8" y="93"/>
                  </a:cubicBezTo>
                  <a:cubicBezTo>
                    <a:pt x="8" y="46"/>
                    <a:pt x="46" y="9"/>
                    <a:pt x="93" y="9"/>
                  </a:cubicBezTo>
                  <a:cubicBezTo>
                    <a:pt x="139" y="9"/>
                    <a:pt x="177" y="46"/>
                    <a:pt x="177" y="93"/>
                  </a:cubicBezTo>
                  <a:cubicBezTo>
                    <a:pt x="177" y="140"/>
                    <a:pt x="139" y="177"/>
                    <a:pt x="93" y="177"/>
                  </a:cubicBezTo>
                  <a:close/>
                  <a:moveTo>
                    <a:pt x="168" y="86"/>
                  </a:moveTo>
                  <a:cubicBezTo>
                    <a:pt x="168" y="85"/>
                    <a:pt x="168" y="84"/>
                    <a:pt x="168" y="84"/>
                  </a:cubicBezTo>
                  <a:cubicBezTo>
                    <a:pt x="168" y="82"/>
                    <a:pt x="168" y="81"/>
                    <a:pt x="167" y="79"/>
                  </a:cubicBezTo>
                  <a:cubicBezTo>
                    <a:pt x="167" y="78"/>
                    <a:pt x="167" y="77"/>
                    <a:pt x="167" y="77"/>
                  </a:cubicBezTo>
                  <a:cubicBezTo>
                    <a:pt x="167" y="75"/>
                    <a:pt x="166" y="73"/>
                    <a:pt x="166" y="72"/>
                  </a:cubicBezTo>
                  <a:cubicBezTo>
                    <a:pt x="165" y="71"/>
                    <a:pt x="165" y="71"/>
                    <a:pt x="165" y="70"/>
                  </a:cubicBezTo>
                  <a:cubicBezTo>
                    <a:pt x="164" y="68"/>
                    <a:pt x="164" y="66"/>
                    <a:pt x="163" y="64"/>
                  </a:cubicBezTo>
                  <a:cubicBezTo>
                    <a:pt x="163" y="63"/>
                    <a:pt x="162" y="62"/>
                    <a:pt x="162" y="61"/>
                  </a:cubicBezTo>
                  <a:cubicBezTo>
                    <a:pt x="161" y="60"/>
                    <a:pt x="161" y="59"/>
                    <a:pt x="160" y="58"/>
                  </a:cubicBezTo>
                  <a:cubicBezTo>
                    <a:pt x="160" y="57"/>
                    <a:pt x="159" y="56"/>
                    <a:pt x="158" y="55"/>
                  </a:cubicBezTo>
                  <a:cubicBezTo>
                    <a:pt x="158" y="54"/>
                    <a:pt x="157" y="53"/>
                    <a:pt x="157" y="53"/>
                  </a:cubicBezTo>
                  <a:cubicBezTo>
                    <a:pt x="156" y="51"/>
                    <a:pt x="156" y="50"/>
                    <a:pt x="155" y="49"/>
                  </a:cubicBezTo>
                  <a:cubicBezTo>
                    <a:pt x="154" y="49"/>
                    <a:pt x="154" y="48"/>
                    <a:pt x="154" y="48"/>
                  </a:cubicBezTo>
                  <a:cubicBezTo>
                    <a:pt x="151" y="44"/>
                    <a:pt x="147" y="40"/>
                    <a:pt x="144" y="37"/>
                  </a:cubicBezTo>
                  <a:cubicBezTo>
                    <a:pt x="143" y="37"/>
                    <a:pt x="143" y="36"/>
                    <a:pt x="143" y="36"/>
                  </a:cubicBezTo>
                  <a:cubicBezTo>
                    <a:pt x="142" y="35"/>
                    <a:pt x="140" y="34"/>
                    <a:pt x="139" y="33"/>
                  </a:cubicBezTo>
                  <a:cubicBezTo>
                    <a:pt x="139" y="33"/>
                    <a:pt x="139" y="33"/>
                    <a:pt x="139" y="33"/>
                  </a:cubicBezTo>
                  <a:cubicBezTo>
                    <a:pt x="133" y="28"/>
                    <a:pt x="126" y="24"/>
                    <a:pt x="119" y="22"/>
                  </a:cubicBezTo>
                  <a:cubicBezTo>
                    <a:pt x="117" y="25"/>
                    <a:pt x="115" y="30"/>
                    <a:pt x="112" y="31"/>
                  </a:cubicBezTo>
                  <a:cubicBezTo>
                    <a:pt x="108" y="33"/>
                    <a:pt x="109" y="42"/>
                    <a:pt x="116" y="41"/>
                  </a:cubicBezTo>
                  <a:cubicBezTo>
                    <a:pt x="116" y="41"/>
                    <a:pt x="114" y="43"/>
                    <a:pt x="116" y="50"/>
                  </a:cubicBezTo>
                  <a:cubicBezTo>
                    <a:pt x="118" y="58"/>
                    <a:pt x="121" y="60"/>
                    <a:pt x="132" y="56"/>
                  </a:cubicBezTo>
                  <a:cubicBezTo>
                    <a:pt x="136" y="54"/>
                    <a:pt x="140" y="55"/>
                    <a:pt x="139" y="59"/>
                  </a:cubicBezTo>
                  <a:cubicBezTo>
                    <a:pt x="138" y="69"/>
                    <a:pt x="131" y="69"/>
                    <a:pt x="136" y="84"/>
                  </a:cubicBezTo>
                  <a:cubicBezTo>
                    <a:pt x="140" y="94"/>
                    <a:pt x="148" y="97"/>
                    <a:pt x="151" y="105"/>
                  </a:cubicBezTo>
                  <a:cubicBezTo>
                    <a:pt x="153" y="109"/>
                    <a:pt x="160" y="113"/>
                    <a:pt x="165" y="115"/>
                  </a:cubicBezTo>
                  <a:cubicBezTo>
                    <a:pt x="166" y="113"/>
                    <a:pt x="166" y="111"/>
                    <a:pt x="167" y="109"/>
                  </a:cubicBezTo>
                  <a:cubicBezTo>
                    <a:pt x="167" y="108"/>
                    <a:pt x="167" y="108"/>
                    <a:pt x="167" y="107"/>
                  </a:cubicBezTo>
                  <a:cubicBezTo>
                    <a:pt x="168" y="105"/>
                    <a:pt x="168" y="104"/>
                    <a:pt x="168" y="102"/>
                  </a:cubicBezTo>
                  <a:cubicBezTo>
                    <a:pt x="168" y="101"/>
                    <a:pt x="168" y="101"/>
                    <a:pt x="168" y="100"/>
                  </a:cubicBezTo>
                  <a:cubicBezTo>
                    <a:pt x="169" y="98"/>
                    <a:pt x="169" y="95"/>
                    <a:pt x="169" y="93"/>
                  </a:cubicBezTo>
                  <a:cubicBezTo>
                    <a:pt x="169" y="91"/>
                    <a:pt x="169" y="88"/>
                    <a:pt x="168" y="86"/>
                  </a:cubicBezTo>
                  <a:close/>
                  <a:moveTo>
                    <a:pt x="140" y="111"/>
                  </a:moveTo>
                  <a:cubicBezTo>
                    <a:pt x="137" y="113"/>
                    <a:pt x="137" y="117"/>
                    <a:pt x="139" y="119"/>
                  </a:cubicBezTo>
                  <a:cubicBezTo>
                    <a:pt x="142" y="121"/>
                    <a:pt x="147" y="124"/>
                    <a:pt x="148" y="119"/>
                  </a:cubicBezTo>
                  <a:cubicBezTo>
                    <a:pt x="150" y="114"/>
                    <a:pt x="143" y="109"/>
                    <a:pt x="140" y="111"/>
                  </a:cubicBezTo>
                  <a:close/>
                </a:path>
              </a:pathLst>
            </a:custGeom>
            <a:solidFill>
              <a:schemeClr val="tx2">
                <a:lumMod val="60000"/>
                <a:lumOff val="40000"/>
              </a:schemeClr>
            </a:solidFill>
            <a:ln>
              <a:noFill/>
            </a:ln>
          </p:spPr>
          <p:txBody>
            <a:bodyPr anchor="ctr"/>
            <a:lstStyle/>
            <a:p>
              <a:pPr algn="ctr"/>
              <a:endParaRPr/>
            </a:p>
          </p:txBody>
        </p:sp>
        <p:sp>
          <p:nvSpPr>
            <p:cNvPr id="21" name="Freeform: Shape 102"/>
            <p:cNvSpPr/>
            <p:nvPr/>
          </p:nvSpPr>
          <p:spPr bwMode="auto">
            <a:xfrm>
              <a:off x="8553927" y="4854572"/>
              <a:ext cx="272470" cy="334664"/>
            </a:xfrm>
            <a:custGeom>
              <a:avLst/>
              <a:gdLst>
                <a:gd name="T0" fmla="*/ 125 w 152"/>
                <a:gd name="T1" fmla="*/ 94 h 186"/>
                <a:gd name="T2" fmla="*/ 89 w 152"/>
                <a:gd name="T3" fmla="*/ 93 h 186"/>
                <a:gd name="T4" fmla="*/ 131 w 152"/>
                <a:gd name="T5" fmla="*/ 76 h 186"/>
                <a:gd name="T6" fmla="*/ 135 w 152"/>
                <a:gd name="T7" fmla="*/ 21 h 186"/>
                <a:gd name="T8" fmla="*/ 89 w 152"/>
                <a:gd name="T9" fmla="*/ 17 h 186"/>
                <a:gd name="T10" fmla="*/ 80 w 152"/>
                <a:gd name="T11" fmla="*/ 0 h 186"/>
                <a:gd name="T12" fmla="*/ 63 w 152"/>
                <a:gd name="T13" fmla="*/ 9 h 186"/>
                <a:gd name="T14" fmla="*/ 29 w 152"/>
                <a:gd name="T15" fmla="*/ 17 h 186"/>
                <a:gd name="T16" fmla="*/ 1 w 152"/>
                <a:gd name="T17" fmla="*/ 44 h 186"/>
                <a:gd name="T18" fmla="*/ 1 w 152"/>
                <a:gd name="T19" fmla="*/ 50 h 186"/>
                <a:gd name="T20" fmla="*/ 29 w 152"/>
                <a:gd name="T21" fmla="*/ 76 h 186"/>
                <a:gd name="T22" fmla="*/ 63 w 152"/>
                <a:gd name="T23" fmla="*/ 93 h 186"/>
                <a:gd name="T24" fmla="*/ 17 w 152"/>
                <a:gd name="T25" fmla="*/ 97 h 186"/>
                <a:gd name="T26" fmla="*/ 21 w 152"/>
                <a:gd name="T27" fmla="*/ 152 h 186"/>
                <a:gd name="T28" fmla="*/ 63 w 152"/>
                <a:gd name="T29" fmla="*/ 177 h 186"/>
                <a:gd name="T30" fmla="*/ 80 w 152"/>
                <a:gd name="T31" fmla="*/ 186 h 186"/>
                <a:gd name="T32" fmla="*/ 89 w 152"/>
                <a:gd name="T33" fmla="*/ 152 h 186"/>
                <a:gd name="T34" fmla="*/ 125 w 152"/>
                <a:gd name="T35" fmla="*/ 151 h 186"/>
                <a:gd name="T36" fmla="*/ 152 w 152"/>
                <a:gd name="T37" fmla="*/ 122 h 186"/>
                <a:gd name="T38" fmla="*/ 72 w 152"/>
                <a:gd name="T39" fmla="*/ 9 h 186"/>
                <a:gd name="T40" fmla="*/ 80 w 152"/>
                <a:gd name="T41" fmla="*/ 17 h 186"/>
                <a:gd name="T42" fmla="*/ 72 w 152"/>
                <a:gd name="T43" fmla="*/ 9 h 186"/>
                <a:gd name="T44" fmla="*/ 10 w 152"/>
                <a:gd name="T45" fmla="*/ 47 h 186"/>
                <a:gd name="T46" fmla="*/ 126 w 152"/>
                <a:gd name="T47" fmla="*/ 25 h 186"/>
                <a:gd name="T48" fmla="*/ 31 w 152"/>
                <a:gd name="T49" fmla="*/ 68 h 186"/>
                <a:gd name="T50" fmla="*/ 80 w 152"/>
                <a:gd name="T51" fmla="*/ 93 h 186"/>
                <a:gd name="T52" fmla="*/ 72 w 152"/>
                <a:gd name="T53" fmla="*/ 76 h 186"/>
                <a:gd name="T54" fmla="*/ 80 w 152"/>
                <a:gd name="T55" fmla="*/ 177 h 186"/>
                <a:gd name="T56" fmla="*/ 72 w 152"/>
                <a:gd name="T57" fmla="*/ 152 h 186"/>
                <a:gd name="T58" fmla="*/ 80 w 152"/>
                <a:gd name="T59" fmla="*/ 177 h 186"/>
                <a:gd name="T60" fmla="*/ 25 w 152"/>
                <a:gd name="T61" fmla="*/ 144 h 186"/>
                <a:gd name="T62" fmla="*/ 121 w 152"/>
                <a:gd name="T63" fmla="*/ 101 h 186"/>
                <a:gd name="T64" fmla="*/ 121 w 152"/>
                <a:gd name="T65" fmla="*/ 14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 h="186">
                  <a:moveTo>
                    <a:pt x="151" y="119"/>
                  </a:moveTo>
                  <a:cubicBezTo>
                    <a:pt x="125" y="94"/>
                    <a:pt x="125" y="94"/>
                    <a:pt x="125" y="94"/>
                  </a:cubicBezTo>
                  <a:cubicBezTo>
                    <a:pt x="124" y="93"/>
                    <a:pt x="123" y="93"/>
                    <a:pt x="122" y="93"/>
                  </a:cubicBezTo>
                  <a:cubicBezTo>
                    <a:pt x="89" y="93"/>
                    <a:pt x="89" y="93"/>
                    <a:pt x="89" y="93"/>
                  </a:cubicBezTo>
                  <a:cubicBezTo>
                    <a:pt x="89" y="76"/>
                    <a:pt x="89" y="76"/>
                    <a:pt x="89" y="76"/>
                  </a:cubicBezTo>
                  <a:cubicBezTo>
                    <a:pt x="131" y="76"/>
                    <a:pt x="131" y="76"/>
                    <a:pt x="131" y="76"/>
                  </a:cubicBezTo>
                  <a:cubicBezTo>
                    <a:pt x="133" y="76"/>
                    <a:pt x="135" y="74"/>
                    <a:pt x="135" y="72"/>
                  </a:cubicBezTo>
                  <a:cubicBezTo>
                    <a:pt x="135" y="21"/>
                    <a:pt x="135" y="21"/>
                    <a:pt x="135" y="21"/>
                  </a:cubicBezTo>
                  <a:cubicBezTo>
                    <a:pt x="135" y="19"/>
                    <a:pt x="133" y="17"/>
                    <a:pt x="131" y="17"/>
                  </a:cubicBezTo>
                  <a:cubicBezTo>
                    <a:pt x="89" y="17"/>
                    <a:pt x="89" y="17"/>
                    <a:pt x="89" y="17"/>
                  </a:cubicBezTo>
                  <a:cubicBezTo>
                    <a:pt x="89" y="9"/>
                    <a:pt x="89" y="9"/>
                    <a:pt x="89" y="9"/>
                  </a:cubicBezTo>
                  <a:cubicBezTo>
                    <a:pt x="89" y="4"/>
                    <a:pt x="85" y="0"/>
                    <a:pt x="80" y="0"/>
                  </a:cubicBezTo>
                  <a:cubicBezTo>
                    <a:pt x="72" y="0"/>
                    <a:pt x="72" y="0"/>
                    <a:pt x="72" y="0"/>
                  </a:cubicBezTo>
                  <a:cubicBezTo>
                    <a:pt x="67" y="0"/>
                    <a:pt x="63" y="4"/>
                    <a:pt x="63" y="9"/>
                  </a:cubicBezTo>
                  <a:cubicBezTo>
                    <a:pt x="63" y="17"/>
                    <a:pt x="63" y="17"/>
                    <a:pt x="63" y="17"/>
                  </a:cubicBezTo>
                  <a:cubicBezTo>
                    <a:pt x="29" y="17"/>
                    <a:pt x="29" y="17"/>
                    <a:pt x="29" y="17"/>
                  </a:cubicBezTo>
                  <a:cubicBezTo>
                    <a:pt x="28" y="17"/>
                    <a:pt x="27" y="17"/>
                    <a:pt x="26" y="18"/>
                  </a:cubicBezTo>
                  <a:cubicBezTo>
                    <a:pt x="1" y="44"/>
                    <a:pt x="1" y="44"/>
                    <a:pt x="1" y="44"/>
                  </a:cubicBezTo>
                  <a:cubicBezTo>
                    <a:pt x="0" y="44"/>
                    <a:pt x="0" y="45"/>
                    <a:pt x="0" y="47"/>
                  </a:cubicBezTo>
                  <a:cubicBezTo>
                    <a:pt x="0" y="48"/>
                    <a:pt x="0" y="49"/>
                    <a:pt x="1" y="50"/>
                  </a:cubicBezTo>
                  <a:cubicBezTo>
                    <a:pt x="26" y="75"/>
                    <a:pt x="26" y="75"/>
                    <a:pt x="26" y="75"/>
                  </a:cubicBezTo>
                  <a:cubicBezTo>
                    <a:pt x="27" y="76"/>
                    <a:pt x="28" y="76"/>
                    <a:pt x="29" y="76"/>
                  </a:cubicBezTo>
                  <a:cubicBezTo>
                    <a:pt x="63" y="76"/>
                    <a:pt x="63" y="76"/>
                    <a:pt x="63" y="76"/>
                  </a:cubicBezTo>
                  <a:cubicBezTo>
                    <a:pt x="63" y="93"/>
                    <a:pt x="63" y="93"/>
                    <a:pt x="63" y="93"/>
                  </a:cubicBezTo>
                  <a:cubicBezTo>
                    <a:pt x="21" y="93"/>
                    <a:pt x="21" y="93"/>
                    <a:pt x="21" y="93"/>
                  </a:cubicBezTo>
                  <a:cubicBezTo>
                    <a:pt x="19" y="93"/>
                    <a:pt x="17" y="95"/>
                    <a:pt x="17" y="97"/>
                  </a:cubicBezTo>
                  <a:cubicBezTo>
                    <a:pt x="17" y="148"/>
                    <a:pt x="17" y="148"/>
                    <a:pt x="17" y="148"/>
                  </a:cubicBezTo>
                  <a:cubicBezTo>
                    <a:pt x="17" y="150"/>
                    <a:pt x="19" y="152"/>
                    <a:pt x="21" y="152"/>
                  </a:cubicBezTo>
                  <a:cubicBezTo>
                    <a:pt x="63" y="152"/>
                    <a:pt x="63" y="152"/>
                    <a:pt x="63" y="152"/>
                  </a:cubicBezTo>
                  <a:cubicBezTo>
                    <a:pt x="63" y="177"/>
                    <a:pt x="63" y="177"/>
                    <a:pt x="63" y="177"/>
                  </a:cubicBezTo>
                  <a:cubicBezTo>
                    <a:pt x="63" y="182"/>
                    <a:pt x="67" y="186"/>
                    <a:pt x="72" y="186"/>
                  </a:cubicBezTo>
                  <a:cubicBezTo>
                    <a:pt x="80" y="186"/>
                    <a:pt x="80" y="186"/>
                    <a:pt x="80" y="186"/>
                  </a:cubicBezTo>
                  <a:cubicBezTo>
                    <a:pt x="85" y="186"/>
                    <a:pt x="89" y="182"/>
                    <a:pt x="89" y="177"/>
                  </a:cubicBezTo>
                  <a:cubicBezTo>
                    <a:pt x="89" y="152"/>
                    <a:pt x="89" y="152"/>
                    <a:pt x="89" y="152"/>
                  </a:cubicBezTo>
                  <a:cubicBezTo>
                    <a:pt x="122" y="152"/>
                    <a:pt x="122" y="152"/>
                    <a:pt x="122" y="152"/>
                  </a:cubicBezTo>
                  <a:cubicBezTo>
                    <a:pt x="123" y="152"/>
                    <a:pt x="124" y="152"/>
                    <a:pt x="125" y="151"/>
                  </a:cubicBezTo>
                  <a:cubicBezTo>
                    <a:pt x="151" y="125"/>
                    <a:pt x="151" y="125"/>
                    <a:pt x="151" y="125"/>
                  </a:cubicBezTo>
                  <a:cubicBezTo>
                    <a:pt x="151" y="125"/>
                    <a:pt x="152" y="124"/>
                    <a:pt x="152" y="122"/>
                  </a:cubicBezTo>
                  <a:cubicBezTo>
                    <a:pt x="152" y="121"/>
                    <a:pt x="151" y="120"/>
                    <a:pt x="151" y="119"/>
                  </a:cubicBezTo>
                  <a:close/>
                  <a:moveTo>
                    <a:pt x="72" y="9"/>
                  </a:moveTo>
                  <a:cubicBezTo>
                    <a:pt x="80" y="9"/>
                    <a:pt x="80" y="9"/>
                    <a:pt x="80" y="9"/>
                  </a:cubicBezTo>
                  <a:cubicBezTo>
                    <a:pt x="80" y="17"/>
                    <a:pt x="80" y="17"/>
                    <a:pt x="80" y="17"/>
                  </a:cubicBezTo>
                  <a:cubicBezTo>
                    <a:pt x="72" y="17"/>
                    <a:pt x="72" y="17"/>
                    <a:pt x="72" y="17"/>
                  </a:cubicBezTo>
                  <a:lnTo>
                    <a:pt x="72" y="9"/>
                  </a:lnTo>
                  <a:close/>
                  <a:moveTo>
                    <a:pt x="31" y="68"/>
                  </a:moveTo>
                  <a:cubicBezTo>
                    <a:pt x="10" y="47"/>
                    <a:pt x="10" y="47"/>
                    <a:pt x="10" y="47"/>
                  </a:cubicBezTo>
                  <a:cubicBezTo>
                    <a:pt x="31" y="25"/>
                    <a:pt x="31" y="25"/>
                    <a:pt x="31" y="25"/>
                  </a:cubicBezTo>
                  <a:cubicBezTo>
                    <a:pt x="126" y="25"/>
                    <a:pt x="126" y="25"/>
                    <a:pt x="126" y="25"/>
                  </a:cubicBezTo>
                  <a:cubicBezTo>
                    <a:pt x="126" y="68"/>
                    <a:pt x="126" y="68"/>
                    <a:pt x="126" y="68"/>
                  </a:cubicBezTo>
                  <a:lnTo>
                    <a:pt x="31" y="68"/>
                  </a:lnTo>
                  <a:close/>
                  <a:moveTo>
                    <a:pt x="80" y="76"/>
                  </a:moveTo>
                  <a:cubicBezTo>
                    <a:pt x="80" y="93"/>
                    <a:pt x="80" y="93"/>
                    <a:pt x="80" y="93"/>
                  </a:cubicBezTo>
                  <a:cubicBezTo>
                    <a:pt x="72" y="93"/>
                    <a:pt x="72" y="93"/>
                    <a:pt x="72" y="93"/>
                  </a:cubicBezTo>
                  <a:cubicBezTo>
                    <a:pt x="72" y="76"/>
                    <a:pt x="72" y="76"/>
                    <a:pt x="72" y="76"/>
                  </a:cubicBezTo>
                  <a:lnTo>
                    <a:pt x="80" y="76"/>
                  </a:lnTo>
                  <a:close/>
                  <a:moveTo>
                    <a:pt x="80" y="177"/>
                  </a:moveTo>
                  <a:cubicBezTo>
                    <a:pt x="72" y="177"/>
                    <a:pt x="72" y="177"/>
                    <a:pt x="72" y="177"/>
                  </a:cubicBezTo>
                  <a:cubicBezTo>
                    <a:pt x="72" y="152"/>
                    <a:pt x="72" y="152"/>
                    <a:pt x="72" y="152"/>
                  </a:cubicBezTo>
                  <a:cubicBezTo>
                    <a:pt x="80" y="152"/>
                    <a:pt x="80" y="152"/>
                    <a:pt x="80" y="152"/>
                  </a:cubicBezTo>
                  <a:lnTo>
                    <a:pt x="80" y="177"/>
                  </a:lnTo>
                  <a:close/>
                  <a:moveTo>
                    <a:pt x="121" y="144"/>
                  </a:moveTo>
                  <a:cubicBezTo>
                    <a:pt x="25" y="144"/>
                    <a:pt x="25" y="144"/>
                    <a:pt x="25" y="144"/>
                  </a:cubicBezTo>
                  <a:cubicBezTo>
                    <a:pt x="25" y="101"/>
                    <a:pt x="25" y="101"/>
                    <a:pt x="25" y="101"/>
                  </a:cubicBezTo>
                  <a:cubicBezTo>
                    <a:pt x="121" y="101"/>
                    <a:pt x="121" y="101"/>
                    <a:pt x="121" y="101"/>
                  </a:cubicBezTo>
                  <a:cubicBezTo>
                    <a:pt x="142" y="122"/>
                    <a:pt x="142" y="122"/>
                    <a:pt x="142" y="122"/>
                  </a:cubicBezTo>
                  <a:lnTo>
                    <a:pt x="121" y="144"/>
                  </a:lnTo>
                  <a:close/>
                </a:path>
              </a:pathLst>
            </a:custGeom>
            <a:solidFill>
              <a:schemeClr val="tx2">
                <a:lumMod val="60000"/>
                <a:lumOff val="40000"/>
              </a:schemeClr>
            </a:solidFill>
            <a:ln>
              <a:noFill/>
            </a:ln>
          </p:spPr>
          <p:txBody>
            <a:bodyPr anchor="ctr"/>
            <a:lstStyle/>
            <a:p>
              <a:pPr algn="ctr"/>
              <a:endParaRPr/>
            </a:p>
          </p:txBody>
        </p:sp>
        <p:sp>
          <p:nvSpPr>
            <p:cNvPr id="22" name="Freeform: Shape 103"/>
            <p:cNvSpPr/>
            <p:nvPr/>
          </p:nvSpPr>
          <p:spPr bwMode="auto">
            <a:xfrm>
              <a:off x="7870489" y="2152408"/>
              <a:ext cx="272910" cy="332239"/>
            </a:xfrm>
            <a:custGeom>
              <a:avLst/>
              <a:gdLst>
                <a:gd name="T0" fmla="*/ 34 w 152"/>
                <a:gd name="T1" fmla="*/ 101 h 185"/>
                <a:gd name="T2" fmla="*/ 51 w 152"/>
                <a:gd name="T3" fmla="*/ 101 h 185"/>
                <a:gd name="T4" fmla="*/ 38 w 152"/>
                <a:gd name="T5" fmla="*/ 143 h 185"/>
                <a:gd name="T6" fmla="*/ 38 w 152"/>
                <a:gd name="T7" fmla="*/ 152 h 185"/>
                <a:gd name="T8" fmla="*/ 38 w 152"/>
                <a:gd name="T9" fmla="*/ 143 h 185"/>
                <a:gd name="T10" fmla="*/ 126 w 152"/>
                <a:gd name="T11" fmla="*/ 25 h 185"/>
                <a:gd name="T12" fmla="*/ 135 w 152"/>
                <a:gd name="T13" fmla="*/ 8 h 185"/>
                <a:gd name="T14" fmla="*/ 25 w 152"/>
                <a:gd name="T15" fmla="*/ 0 h 185"/>
                <a:gd name="T16" fmla="*/ 17 w 152"/>
                <a:gd name="T17" fmla="*/ 17 h 185"/>
                <a:gd name="T18" fmla="*/ 33 w 152"/>
                <a:gd name="T19" fmla="*/ 25 h 185"/>
                <a:gd name="T20" fmla="*/ 51 w 152"/>
                <a:gd name="T21" fmla="*/ 185 h 185"/>
                <a:gd name="T22" fmla="*/ 152 w 152"/>
                <a:gd name="T23" fmla="*/ 135 h 185"/>
                <a:gd name="T24" fmla="*/ 25 w 152"/>
                <a:gd name="T25" fmla="*/ 17 h 185"/>
                <a:gd name="T26" fmla="*/ 126 w 152"/>
                <a:gd name="T27" fmla="*/ 8 h 185"/>
                <a:gd name="T28" fmla="*/ 25 w 152"/>
                <a:gd name="T29" fmla="*/ 17 h 185"/>
                <a:gd name="T30" fmla="*/ 110 w 152"/>
                <a:gd name="T31" fmla="*/ 25 h 185"/>
                <a:gd name="T32" fmla="*/ 73 w 152"/>
                <a:gd name="T33" fmla="*/ 75 h 185"/>
                <a:gd name="T34" fmla="*/ 42 w 152"/>
                <a:gd name="T35" fmla="*/ 25 h 185"/>
                <a:gd name="T36" fmla="*/ 51 w 152"/>
                <a:gd name="T37" fmla="*/ 177 h 185"/>
                <a:gd name="T38" fmla="*/ 23 w 152"/>
                <a:gd name="T39" fmla="*/ 85 h 185"/>
                <a:gd name="T40" fmla="*/ 69 w 152"/>
                <a:gd name="T41" fmla="*/ 82 h 185"/>
                <a:gd name="T42" fmla="*/ 124 w 152"/>
                <a:gd name="T43" fmla="*/ 77 h 185"/>
                <a:gd name="T44" fmla="*/ 143 w 152"/>
                <a:gd name="T45" fmla="*/ 135 h 185"/>
                <a:gd name="T46" fmla="*/ 72 w 152"/>
                <a:gd name="T47" fmla="*/ 118 h 185"/>
                <a:gd name="T48" fmla="*/ 72 w 152"/>
                <a:gd name="T49" fmla="*/ 143 h 185"/>
                <a:gd name="T50" fmla="*/ 72 w 152"/>
                <a:gd name="T51" fmla="*/ 118 h 185"/>
                <a:gd name="T52" fmla="*/ 67 w 152"/>
                <a:gd name="T53" fmla="*/ 131 h 185"/>
                <a:gd name="T54" fmla="*/ 76 w 152"/>
                <a:gd name="T55" fmla="*/ 131 h 185"/>
                <a:gd name="T56" fmla="*/ 110 w 152"/>
                <a:gd name="T57" fmla="*/ 118 h 185"/>
                <a:gd name="T58" fmla="*/ 110 w 152"/>
                <a:gd name="T59" fmla="*/ 135 h 185"/>
                <a:gd name="T60" fmla="*/ 110 w 152"/>
                <a:gd name="T61" fmla="*/ 118 h 185"/>
                <a:gd name="T62" fmla="*/ 118 w 152"/>
                <a:gd name="T63" fmla="*/ 105 h 185"/>
                <a:gd name="T64" fmla="*/ 126 w 152"/>
                <a:gd name="T65" fmla="*/ 105 h 185"/>
                <a:gd name="T66" fmla="*/ 97 w 152"/>
                <a:gd name="T67" fmla="*/ 160 h 185"/>
                <a:gd name="T68" fmla="*/ 97 w 152"/>
                <a:gd name="T69" fmla="*/ 169 h 185"/>
                <a:gd name="T70" fmla="*/ 97 w 152"/>
                <a:gd name="T71" fmla="*/ 16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85">
                  <a:moveTo>
                    <a:pt x="42" y="93"/>
                  </a:moveTo>
                  <a:cubicBezTo>
                    <a:pt x="37" y="93"/>
                    <a:pt x="34" y="96"/>
                    <a:pt x="34" y="101"/>
                  </a:cubicBezTo>
                  <a:cubicBezTo>
                    <a:pt x="34" y="106"/>
                    <a:pt x="37" y="109"/>
                    <a:pt x="42" y="109"/>
                  </a:cubicBezTo>
                  <a:cubicBezTo>
                    <a:pt x="47" y="109"/>
                    <a:pt x="51" y="106"/>
                    <a:pt x="51" y="101"/>
                  </a:cubicBezTo>
                  <a:cubicBezTo>
                    <a:pt x="51" y="96"/>
                    <a:pt x="47" y="93"/>
                    <a:pt x="42" y="93"/>
                  </a:cubicBezTo>
                  <a:close/>
                  <a:moveTo>
                    <a:pt x="38" y="143"/>
                  </a:moveTo>
                  <a:cubicBezTo>
                    <a:pt x="36" y="143"/>
                    <a:pt x="34" y="145"/>
                    <a:pt x="34" y="147"/>
                  </a:cubicBezTo>
                  <a:cubicBezTo>
                    <a:pt x="34" y="150"/>
                    <a:pt x="36" y="152"/>
                    <a:pt x="38" y="152"/>
                  </a:cubicBezTo>
                  <a:cubicBezTo>
                    <a:pt x="40" y="152"/>
                    <a:pt x="42" y="150"/>
                    <a:pt x="42" y="147"/>
                  </a:cubicBezTo>
                  <a:cubicBezTo>
                    <a:pt x="42" y="145"/>
                    <a:pt x="40" y="143"/>
                    <a:pt x="38" y="143"/>
                  </a:cubicBezTo>
                  <a:close/>
                  <a:moveTo>
                    <a:pt x="118" y="25"/>
                  </a:move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1" y="0"/>
                    <a:pt x="17" y="4"/>
                    <a:pt x="17" y="8"/>
                  </a:cubicBezTo>
                  <a:cubicBezTo>
                    <a:pt x="17" y="17"/>
                    <a:pt x="17" y="17"/>
                    <a:pt x="17" y="17"/>
                  </a:cubicBezTo>
                  <a:cubicBezTo>
                    <a:pt x="17" y="21"/>
                    <a:pt x="21" y="25"/>
                    <a:pt x="25" y="25"/>
                  </a:cubicBezTo>
                  <a:cubicBezTo>
                    <a:pt x="33" y="25"/>
                    <a:pt x="33" y="25"/>
                    <a:pt x="33" y="25"/>
                  </a:cubicBezTo>
                  <a:cubicBezTo>
                    <a:pt x="30" y="77"/>
                    <a:pt x="0" y="87"/>
                    <a:pt x="0" y="135"/>
                  </a:cubicBezTo>
                  <a:cubicBezTo>
                    <a:pt x="0" y="163"/>
                    <a:pt x="23" y="185"/>
                    <a:pt x="51" y="185"/>
                  </a:cubicBezTo>
                  <a:cubicBezTo>
                    <a:pt x="101" y="185"/>
                    <a:pt x="101" y="185"/>
                    <a:pt x="101" y="185"/>
                  </a:cubicBezTo>
                  <a:cubicBezTo>
                    <a:pt x="129" y="185"/>
                    <a:pt x="152" y="163"/>
                    <a:pt x="152" y="135"/>
                  </a:cubicBezTo>
                  <a:cubicBezTo>
                    <a:pt x="152" y="87"/>
                    <a:pt x="121" y="77"/>
                    <a:pt x="118" y="25"/>
                  </a:cubicBezTo>
                  <a:close/>
                  <a:moveTo>
                    <a:pt x="25" y="17"/>
                  </a:moveTo>
                  <a:cubicBezTo>
                    <a:pt x="25" y="8"/>
                    <a:pt x="25" y="8"/>
                    <a:pt x="25" y="8"/>
                  </a:cubicBezTo>
                  <a:cubicBezTo>
                    <a:pt x="126" y="8"/>
                    <a:pt x="126" y="8"/>
                    <a:pt x="126" y="8"/>
                  </a:cubicBezTo>
                  <a:cubicBezTo>
                    <a:pt x="126" y="17"/>
                    <a:pt x="126" y="17"/>
                    <a:pt x="126" y="17"/>
                  </a:cubicBezTo>
                  <a:lnTo>
                    <a:pt x="25" y="17"/>
                  </a:lnTo>
                  <a:close/>
                  <a:moveTo>
                    <a:pt x="42" y="25"/>
                  </a:moveTo>
                  <a:cubicBezTo>
                    <a:pt x="110" y="25"/>
                    <a:pt x="110" y="25"/>
                    <a:pt x="110" y="25"/>
                  </a:cubicBezTo>
                  <a:cubicBezTo>
                    <a:pt x="111" y="44"/>
                    <a:pt x="115" y="58"/>
                    <a:pt x="121" y="69"/>
                  </a:cubicBezTo>
                  <a:cubicBezTo>
                    <a:pt x="114" y="74"/>
                    <a:pt x="95" y="88"/>
                    <a:pt x="73" y="75"/>
                  </a:cubicBezTo>
                  <a:cubicBezTo>
                    <a:pt x="56" y="65"/>
                    <a:pt x="41" y="66"/>
                    <a:pt x="32" y="68"/>
                  </a:cubicBezTo>
                  <a:cubicBezTo>
                    <a:pt x="37" y="56"/>
                    <a:pt x="41" y="43"/>
                    <a:pt x="42" y="25"/>
                  </a:cubicBezTo>
                  <a:close/>
                  <a:moveTo>
                    <a:pt x="101" y="177"/>
                  </a:moveTo>
                  <a:cubicBezTo>
                    <a:pt x="51" y="177"/>
                    <a:pt x="51" y="177"/>
                    <a:pt x="51" y="177"/>
                  </a:cubicBezTo>
                  <a:cubicBezTo>
                    <a:pt x="27" y="177"/>
                    <a:pt x="8" y="158"/>
                    <a:pt x="8" y="135"/>
                  </a:cubicBezTo>
                  <a:cubicBezTo>
                    <a:pt x="8" y="113"/>
                    <a:pt x="15" y="100"/>
                    <a:pt x="23" y="85"/>
                  </a:cubicBezTo>
                  <a:cubicBezTo>
                    <a:pt x="24" y="83"/>
                    <a:pt x="25" y="80"/>
                    <a:pt x="27" y="78"/>
                  </a:cubicBezTo>
                  <a:cubicBezTo>
                    <a:pt x="27" y="78"/>
                    <a:pt x="45" y="69"/>
                    <a:pt x="69" y="82"/>
                  </a:cubicBezTo>
                  <a:cubicBezTo>
                    <a:pt x="77" y="87"/>
                    <a:pt x="85" y="89"/>
                    <a:pt x="92" y="89"/>
                  </a:cubicBezTo>
                  <a:cubicBezTo>
                    <a:pt x="106" y="89"/>
                    <a:pt x="118" y="82"/>
                    <a:pt x="124" y="77"/>
                  </a:cubicBezTo>
                  <a:cubicBezTo>
                    <a:pt x="126" y="80"/>
                    <a:pt x="127" y="82"/>
                    <a:pt x="128" y="85"/>
                  </a:cubicBezTo>
                  <a:cubicBezTo>
                    <a:pt x="136" y="100"/>
                    <a:pt x="143" y="113"/>
                    <a:pt x="143" y="135"/>
                  </a:cubicBezTo>
                  <a:cubicBezTo>
                    <a:pt x="143" y="158"/>
                    <a:pt x="124" y="177"/>
                    <a:pt x="101" y="177"/>
                  </a:cubicBezTo>
                  <a:close/>
                  <a:moveTo>
                    <a:pt x="72" y="118"/>
                  </a:moveTo>
                  <a:cubicBezTo>
                    <a:pt x="65" y="118"/>
                    <a:pt x="59" y="124"/>
                    <a:pt x="59" y="131"/>
                  </a:cubicBezTo>
                  <a:cubicBezTo>
                    <a:pt x="59" y="138"/>
                    <a:pt x="65" y="143"/>
                    <a:pt x="72" y="143"/>
                  </a:cubicBezTo>
                  <a:cubicBezTo>
                    <a:pt x="79" y="143"/>
                    <a:pt x="84" y="138"/>
                    <a:pt x="84" y="131"/>
                  </a:cubicBezTo>
                  <a:cubicBezTo>
                    <a:pt x="84" y="124"/>
                    <a:pt x="79" y="118"/>
                    <a:pt x="72" y="118"/>
                  </a:cubicBezTo>
                  <a:close/>
                  <a:moveTo>
                    <a:pt x="72" y="135"/>
                  </a:moveTo>
                  <a:cubicBezTo>
                    <a:pt x="69" y="135"/>
                    <a:pt x="67" y="133"/>
                    <a:pt x="67" y="131"/>
                  </a:cubicBezTo>
                  <a:cubicBezTo>
                    <a:pt x="67" y="128"/>
                    <a:pt x="69" y="126"/>
                    <a:pt x="72" y="126"/>
                  </a:cubicBezTo>
                  <a:cubicBezTo>
                    <a:pt x="74" y="126"/>
                    <a:pt x="76" y="128"/>
                    <a:pt x="76" y="131"/>
                  </a:cubicBezTo>
                  <a:cubicBezTo>
                    <a:pt x="76" y="133"/>
                    <a:pt x="74" y="135"/>
                    <a:pt x="72" y="135"/>
                  </a:cubicBezTo>
                  <a:close/>
                  <a:moveTo>
                    <a:pt x="110" y="118"/>
                  </a:moveTo>
                  <a:cubicBezTo>
                    <a:pt x="105" y="118"/>
                    <a:pt x="101" y="122"/>
                    <a:pt x="101" y="126"/>
                  </a:cubicBezTo>
                  <a:cubicBezTo>
                    <a:pt x="101" y="131"/>
                    <a:pt x="105" y="135"/>
                    <a:pt x="110" y="135"/>
                  </a:cubicBezTo>
                  <a:cubicBezTo>
                    <a:pt x="114" y="135"/>
                    <a:pt x="118" y="131"/>
                    <a:pt x="118" y="126"/>
                  </a:cubicBezTo>
                  <a:cubicBezTo>
                    <a:pt x="118" y="122"/>
                    <a:pt x="114" y="118"/>
                    <a:pt x="110" y="118"/>
                  </a:cubicBezTo>
                  <a:close/>
                  <a:moveTo>
                    <a:pt x="122" y="101"/>
                  </a:moveTo>
                  <a:cubicBezTo>
                    <a:pt x="120" y="101"/>
                    <a:pt x="118" y="103"/>
                    <a:pt x="118" y="105"/>
                  </a:cubicBezTo>
                  <a:cubicBezTo>
                    <a:pt x="118" y="108"/>
                    <a:pt x="120" y="109"/>
                    <a:pt x="122" y="109"/>
                  </a:cubicBezTo>
                  <a:cubicBezTo>
                    <a:pt x="125" y="109"/>
                    <a:pt x="126" y="108"/>
                    <a:pt x="126" y="105"/>
                  </a:cubicBezTo>
                  <a:cubicBezTo>
                    <a:pt x="126" y="103"/>
                    <a:pt x="125" y="101"/>
                    <a:pt x="122" y="101"/>
                  </a:cubicBezTo>
                  <a:close/>
                  <a:moveTo>
                    <a:pt x="97" y="160"/>
                  </a:moveTo>
                  <a:cubicBezTo>
                    <a:pt x="95" y="160"/>
                    <a:pt x="93" y="162"/>
                    <a:pt x="93" y="164"/>
                  </a:cubicBezTo>
                  <a:cubicBezTo>
                    <a:pt x="93" y="167"/>
                    <a:pt x="95" y="169"/>
                    <a:pt x="97" y="169"/>
                  </a:cubicBezTo>
                  <a:cubicBezTo>
                    <a:pt x="99" y="169"/>
                    <a:pt x="101" y="167"/>
                    <a:pt x="101" y="164"/>
                  </a:cubicBezTo>
                  <a:cubicBezTo>
                    <a:pt x="101" y="162"/>
                    <a:pt x="99" y="160"/>
                    <a:pt x="97" y="160"/>
                  </a:cubicBezTo>
                  <a:close/>
                </a:path>
              </a:pathLst>
            </a:custGeom>
            <a:solidFill>
              <a:schemeClr val="tx2">
                <a:lumMod val="60000"/>
                <a:lumOff val="40000"/>
              </a:schemeClr>
            </a:solidFill>
            <a:ln>
              <a:noFill/>
            </a:ln>
          </p:spPr>
          <p:txBody>
            <a:bodyPr anchor="ctr"/>
            <a:lstStyle/>
            <a:p>
              <a:pPr algn="ctr"/>
              <a:endParaRPr/>
            </a:p>
          </p:txBody>
        </p:sp>
        <p:sp>
          <p:nvSpPr>
            <p:cNvPr id="23" name="Freeform: Shape 104"/>
            <p:cNvSpPr/>
            <p:nvPr/>
          </p:nvSpPr>
          <p:spPr bwMode="auto">
            <a:xfrm rot="20513194">
              <a:off x="7509483" y="3713775"/>
              <a:ext cx="335205" cy="335205"/>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tx2">
                <a:lumMod val="60000"/>
                <a:lumOff val="40000"/>
              </a:schemeClr>
            </a:solidFill>
            <a:ln>
              <a:noFill/>
            </a:ln>
          </p:spPr>
          <p:txBody>
            <a:bodyPr anchor="ctr"/>
            <a:lstStyle/>
            <a:p>
              <a:pPr algn="ctr"/>
              <a:endParaRPr/>
            </a:p>
          </p:txBody>
        </p:sp>
        <p:sp>
          <p:nvSpPr>
            <p:cNvPr id="24" name="Freeform: Shape 105"/>
            <p:cNvSpPr/>
            <p:nvPr/>
          </p:nvSpPr>
          <p:spPr bwMode="auto">
            <a:xfrm>
              <a:off x="8143399" y="5242453"/>
              <a:ext cx="342127" cy="333228"/>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tx2">
                <a:lumMod val="60000"/>
                <a:lumOff val="40000"/>
              </a:schemeClr>
            </a:solidFill>
            <a:ln>
              <a:noFill/>
            </a:ln>
          </p:spPr>
          <p:txBody>
            <a:bodyPr anchor="ctr"/>
            <a:lstStyle/>
            <a:p>
              <a:pPr algn="ctr"/>
              <a:endParaRPr/>
            </a:p>
          </p:txBody>
        </p:sp>
        <p:sp>
          <p:nvSpPr>
            <p:cNvPr id="25" name="Freeform: Shape 106"/>
            <p:cNvSpPr/>
            <p:nvPr/>
          </p:nvSpPr>
          <p:spPr bwMode="auto">
            <a:xfrm>
              <a:off x="8179985" y="4281864"/>
              <a:ext cx="338093" cy="339093"/>
            </a:xfrm>
            <a:custGeom>
              <a:avLst/>
              <a:gdLst>
                <a:gd name="T0" fmla="*/ 25 w 186"/>
                <a:gd name="T1" fmla="*/ 76 h 186"/>
                <a:gd name="T2" fmla="*/ 118 w 186"/>
                <a:gd name="T3" fmla="*/ 160 h 186"/>
                <a:gd name="T4" fmla="*/ 110 w 186"/>
                <a:gd name="T5" fmla="*/ 152 h 186"/>
                <a:gd name="T6" fmla="*/ 34 w 186"/>
                <a:gd name="T7" fmla="*/ 84 h 186"/>
                <a:gd name="T8" fmla="*/ 110 w 186"/>
                <a:gd name="T9" fmla="*/ 152 h 186"/>
                <a:gd name="T10" fmla="*/ 152 w 186"/>
                <a:gd name="T11" fmla="*/ 84 h 186"/>
                <a:gd name="T12" fmla="*/ 169 w 186"/>
                <a:gd name="T13" fmla="*/ 84 h 186"/>
                <a:gd name="T14" fmla="*/ 160 w 186"/>
                <a:gd name="T15" fmla="*/ 118 h 186"/>
                <a:gd name="T16" fmla="*/ 160 w 186"/>
                <a:gd name="T17" fmla="*/ 127 h 186"/>
                <a:gd name="T18" fmla="*/ 160 w 186"/>
                <a:gd name="T19" fmla="*/ 118 h 186"/>
                <a:gd name="T20" fmla="*/ 114 w 186"/>
                <a:gd name="T21" fmla="*/ 51 h 186"/>
                <a:gd name="T22" fmla="*/ 124 w 186"/>
                <a:gd name="T23" fmla="*/ 17 h 186"/>
                <a:gd name="T24" fmla="*/ 135 w 186"/>
                <a:gd name="T25" fmla="*/ 8 h 186"/>
                <a:gd name="T26" fmla="*/ 118 w 186"/>
                <a:gd name="T27" fmla="*/ 8 h 186"/>
                <a:gd name="T28" fmla="*/ 95 w 186"/>
                <a:gd name="T29" fmla="*/ 34 h 186"/>
                <a:gd name="T30" fmla="*/ 91 w 186"/>
                <a:gd name="T31" fmla="*/ 34 h 186"/>
                <a:gd name="T32" fmla="*/ 68 w 186"/>
                <a:gd name="T33" fmla="*/ 8 h 186"/>
                <a:gd name="T34" fmla="*/ 51 w 186"/>
                <a:gd name="T35" fmla="*/ 8 h 186"/>
                <a:gd name="T36" fmla="*/ 61 w 186"/>
                <a:gd name="T37" fmla="*/ 17 h 186"/>
                <a:gd name="T38" fmla="*/ 72 w 186"/>
                <a:gd name="T39" fmla="*/ 51 h 186"/>
                <a:gd name="T40" fmla="*/ 0 w 186"/>
                <a:gd name="T41" fmla="*/ 68 h 186"/>
                <a:gd name="T42" fmla="*/ 17 w 186"/>
                <a:gd name="T43" fmla="*/ 186 h 186"/>
                <a:gd name="T44" fmla="*/ 186 w 186"/>
                <a:gd name="T45" fmla="*/ 169 h 186"/>
                <a:gd name="T46" fmla="*/ 169 w 186"/>
                <a:gd name="T47" fmla="*/ 51 h 186"/>
                <a:gd name="T48" fmla="*/ 17 w 186"/>
                <a:gd name="T49" fmla="*/ 177 h 186"/>
                <a:gd name="T50" fmla="*/ 8 w 186"/>
                <a:gd name="T51" fmla="*/ 68 h 186"/>
                <a:gd name="T52" fmla="*/ 135 w 186"/>
                <a:gd name="T53" fmla="*/ 59 h 186"/>
                <a:gd name="T54" fmla="*/ 177 w 186"/>
                <a:gd name="T55" fmla="*/ 169 h 186"/>
                <a:gd name="T56" fmla="*/ 143 w 186"/>
                <a:gd name="T57" fmla="*/ 177 h 186"/>
                <a:gd name="T58" fmla="*/ 169 w 186"/>
                <a:gd name="T59" fmla="*/ 59 h 186"/>
                <a:gd name="T60" fmla="*/ 177 w 186"/>
                <a:gd name="T61" fmla="*/ 169 h 186"/>
                <a:gd name="T62" fmla="*/ 156 w 186"/>
                <a:gd name="T63" fmla="*/ 106 h 186"/>
                <a:gd name="T64" fmla="*/ 165 w 186"/>
                <a:gd name="T65"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186">
                  <a:moveTo>
                    <a:pt x="118" y="76"/>
                  </a:moveTo>
                  <a:cubicBezTo>
                    <a:pt x="25" y="76"/>
                    <a:pt x="25" y="76"/>
                    <a:pt x="25" y="76"/>
                  </a:cubicBezTo>
                  <a:cubicBezTo>
                    <a:pt x="25" y="160"/>
                    <a:pt x="25" y="160"/>
                    <a:pt x="25" y="160"/>
                  </a:cubicBezTo>
                  <a:cubicBezTo>
                    <a:pt x="118" y="160"/>
                    <a:pt x="118" y="160"/>
                    <a:pt x="118" y="160"/>
                  </a:cubicBezTo>
                  <a:lnTo>
                    <a:pt x="118" y="76"/>
                  </a:lnTo>
                  <a:close/>
                  <a:moveTo>
                    <a:pt x="110" y="152"/>
                  </a:moveTo>
                  <a:cubicBezTo>
                    <a:pt x="34" y="152"/>
                    <a:pt x="34" y="152"/>
                    <a:pt x="34" y="152"/>
                  </a:cubicBezTo>
                  <a:cubicBezTo>
                    <a:pt x="34" y="84"/>
                    <a:pt x="34" y="84"/>
                    <a:pt x="34" y="84"/>
                  </a:cubicBezTo>
                  <a:cubicBezTo>
                    <a:pt x="110" y="84"/>
                    <a:pt x="110" y="84"/>
                    <a:pt x="110" y="84"/>
                  </a:cubicBezTo>
                  <a:lnTo>
                    <a:pt x="110" y="152"/>
                  </a:lnTo>
                  <a:close/>
                  <a:moveTo>
                    <a:pt x="160" y="76"/>
                  </a:moveTo>
                  <a:cubicBezTo>
                    <a:pt x="156" y="76"/>
                    <a:pt x="152" y="80"/>
                    <a:pt x="152" y="84"/>
                  </a:cubicBezTo>
                  <a:cubicBezTo>
                    <a:pt x="152" y="89"/>
                    <a:pt x="156" y="93"/>
                    <a:pt x="160" y="93"/>
                  </a:cubicBezTo>
                  <a:cubicBezTo>
                    <a:pt x="165" y="93"/>
                    <a:pt x="169" y="89"/>
                    <a:pt x="169" y="84"/>
                  </a:cubicBezTo>
                  <a:cubicBezTo>
                    <a:pt x="169" y="80"/>
                    <a:pt x="165" y="76"/>
                    <a:pt x="160" y="76"/>
                  </a:cubicBezTo>
                  <a:close/>
                  <a:moveTo>
                    <a:pt x="160" y="118"/>
                  </a:moveTo>
                  <a:cubicBezTo>
                    <a:pt x="158" y="118"/>
                    <a:pt x="156" y="120"/>
                    <a:pt x="156" y="122"/>
                  </a:cubicBezTo>
                  <a:cubicBezTo>
                    <a:pt x="156" y="125"/>
                    <a:pt x="158" y="127"/>
                    <a:pt x="160" y="127"/>
                  </a:cubicBezTo>
                  <a:cubicBezTo>
                    <a:pt x="163" y="127"/>
                    <a:pt x="165" y="125"/>
                    <a:pt x="165" y="122"/>
                  </a:cubicBezTo>
                  <a:cubicBezTo>
                    <a:pt x="165" y="120"/>
                    <a:pt x="163" y="118"/>
                    <a:pt x="160" y="118"/>
                  </a:cubicBezTo>
                  <a:close/>
                  <a:moveTo>
                    <a:pt x="169" y="51"/>
                  </a:moveTo>
                  <a:cubicBezTo>
                    <a:pt x="114" y="51"/>
                    <a:pt x="114" y="51"/>
                    <a:pt x="114" y="51"/>
                  </a:cubicBezTo>
                  <a:cubicBezTo>
                    <a:pt x="112" y="45"/>
                    <a:pt x="109" y="40"/>
                    <a:pt x="104" y="37"/>
                  </a:cubicBezTo>
                  <a:cubicBezTo>
                    <a:pt x="124" y="17"/>
                    <a:pt x="124" y="17"/>
                    <a:pt x="124" y="17"/>
                  </a:cubicBezTo>
                  <a:cubicBezTo>
                    <a:pt x="125" y="17"/>
                    <a:pt x="126" y="17"/>
                    <a:pt x="127" y="17"/>
                  </a:cubicBezTo>
                  <a:cubicBezTo>
                    <a:pt x="131" y="17"/>
                    <a:pt x="135" y="13"/>
                    <a:pt x="135" y="8"/>
                  </a:cubicBezTo>
                  <a:cubicBezTo>
                    <a:pt x="135" y="4"/>
                    <a:pt x="131" y="0"/>
                    <a:pt x="127" y="0"/>
                  </a:cubicBezTo>
                  <a:cubicBezTo>
                    <a:pt x="122" y="0"/>
                    <a:pt x="118" y="4"/>
                    <a:pt x="118" y="8"/>
                  </a:cubicBezTo>
                  <a:cubicBezTo>
                    <a:pt x="118" y="9"/>
                    <a:pt x="118" y="10"/>
                    <a:pt x="118" y="11"/>
                  </a:cubicBezTo>
                  <a:cubicBezTo>
                    <a:pt x="95" y="34"/>
                    <a:pt x="95" y="34"/>
                    <a:pt x="95" y="34"/>
                  </a:cubicBezTo>
                  <a:cubicBezTo>
                    <a:pt x="94" y="34"/>
                    <a:pt x="94" y="34"/>
                    <a:pt x="93" y="34"/>
                  </a:cubicBezTo>
                  <a:cubicBezTo>
                    <a:pt x="92" y="34"/>
                    <a:pt x="91" y="34"/>
                    <a:pt x="91" y="34"/>
                  </a:cubicBezTo>
                  <a:cubicBezTo>
                    <a:pt x="67" y="11"/>
                    <a:pt x="67" y="11"/>
                    <a:pt x="67" y="11"/>
                  </a:cubicBezTo>
                  <a:cubicBezTo>
                    <a:pt x="67" y="10"/>
                    <a:pt x="68" y="9"/>
                    <a:pt x="68" y="8"/>
                  </a:cubicBezTo>
                  <a:cubicBezTo>
                    <a:pt x="68" y="4"/>
                    <a:pt x="64" y="0"/>
                    <a:pt x="59" y="0"/>
                  </a:cubicBezTo>
                  <a:cubicBezTo>
                    <a:pt x="54" y="0"/>
                    <a:pt x="51" y="4"/>
                    <a:pt x="51" y="8"/>
                  </a:cubicBezTo>
                  <a:cubicBezTo>
                    <a:pt x="51" y="13"/>
                    <a:pt x="54" y="17"/>
                    <a:pt x="59" y="17"/>
                  </a:cubicBezTo>
                  <a:cubicBezTo>
                    <a:pt x="60" y="17"/>
                    <a:pt x="61" y="17"/>
                    <a:pt x="61" y="17"/>
                  </a:cubicBezTo>
                  <a:cubicBezTo>
                    <a:pt x="82" y="37"/>
                    <a:pt x="82" y="37"/>
                    <a:pt x="82" y="37"/>
                  </a:cubicBezTo>
                  <a:cubicBezTo>
                    <a:pt x="77" y="40"/>
                    <a:pt x="73" y="45"/>
                    <a:pt x="72" y="51"/>
                  </a:cubicBezTo>
                  <a:cubicBezTo>
                    <a:pt x="17" y="51"/>
                    <a:pt x="17" y="51"/>
                    <a:pt x="17" y="51"/>
                  </a:cubicBezTo>
                  <a:cubicBezTo>
                    <a:pt x="8" y="51"/>
                    <a:pt x="0" y="58"/>
                    <a:pt x="0" y="68"/>
                  </a:cubicBezTo>
                  <a:cubicBezTo>
                    <a:pt x="0" y="169"/>
                    <a:pt x="0" y="169"/>
                    <a:pt x="0" y="169"/>
                  </a:cubicBezTo>
                  <a:cubicBezTo>
                    <a:pt x="0" y="178"/>
                    <a:pt x="8" y="186"/>
                    <a:pt x="17" y="186"/>
                  </a:cubicBezTo>
                  <a:cubicBezTo>
                    <a:pt x="169" y="186"/>
                    <a:pt x="169" y="186"/>
                    <a:pt x="169" y="186"/>
                  </a:cubicBezTo>
                  <a:cubicBezTo>
                    <a:pt x="178" y="186"/>
                    <a:pt x="186" y="178"/>
                    <a:pt x="186" y="169"/>
                  </a:cubicBezTo>
                  <a:cubicBezTo>
                    <a:pt x="186" y="68"/>
                    <a:pt x="186" y="68"/>
                    <a:pt x="186" y="68"/>
                  </a:cubicBezTo>
                  <a:cubicBezTo>
                    <a:pt x="186" y="58"/>
                    <a:pt x="178" y="51"/>
                    <a:pt x="169" y="51"/>
                  </a:cubicBezTo>
                  <a:close/>
                  <a:moveTo>
                    <a:pt x="135" y="177"/>
                  </a:moveTo>
                  <a:cubicBezTo>
                    <a:pt x="17" y="177"/>
                    <a:pt x="17" y="177"/>
                    <a:pt x="17" y="177"/>
                  </a:cubicBezTo>
                  <a:cubicBezTo>
                    <a:pt x="12" y="177"/>
                    <a:pt x="8" y="173"/>
                    <a:pt x="8" y="169"/>
                  </a:cubicBezTo>
                  <a:cubicBezTo>
                    <a:pt x="8" y="68"/>
                    <a:pt x="8" y="68"/>
                    <a:pt x="8" y="68"/>
                  </a:cubicBezTo>
                  <a:cubicBezTo>
                    <a:pt x="8" y="63"/>
                    <a:pt x="12" y="59"/>
                    <a:pt x="17" y="59"/>
                  </a:cubicBezTo>
                  <a:cubicBezTo>
                    <a:pt x="135" y="59"/>
                    <a:pt x="135" y="59"/>
                    <a:pt x="135" y="59"/>
                  </a:cubicBezTo>
                  <a:lnTo>
                    <a:pt x="135" y="177"/>
                  </a:lnTo>
                  <a:close/>
                  <a:moveTo>
                    <a:pt x="177" y="169"/>
                  </a:moveTo>
                  <a:cubicBezTo>
                    <a:pt x="177" y="173"/>
                    <a:pt x="173" y="177"/>
                    <a:pt x="169" y="177"/>
                  </a:cubicBezTo>
                  <a:cubicBezTo>
                    <a:pt x="143" y="177"/>
                    <a:pt x="143" y="177"/>
                    <a:pt x="143" y="177"/>
                  </a:cubicBezTo>
                  <a:cubicBezTo>
                    <a:pt x="143" y="59"/>
                    <a:pt x="143" y="59"/>
                    <a:pt x="143" y="59"/>
                  </a:cubicBezTo>
                  <a:cubicBezTo>
                    <a:pt x="169" y="59"/>
                    <a:pt x="169" y="59"/>
                    <a:pt x="169" y="59"/>
                  </a:cubicBezTo>
                  <a:cubicBezTo>
                    <a:pt x="173" y="59"/>
                    <a:pt x="177" y="63"/>
                    <a:pt x="177" y="68"/>
                  </a:cubicBezTo>
                  <a:lnTo>
                    <a:pt x="177" y="169"/>
                  </a:lnTo>
                  <a:close/>
                  <a:moveTo>
                    <a:pt x="160" y="101"/>
                  </a:moveTo>
                  <a:cubicBezTo>
                    <a:pt x="158" y="101"/>
                    <a:pt x="156" y="103"/>
                    <a:pt x="156" y="106"/>
                  </a:cubicBezTo>
                  <a:cubicBezTo>
                    <a:pt x="156" y="108"/>
                    <a:pt x="158" y="110"/>
                    <a:pt x="160" y="110"/>
                  </a:cubicBezTo>
                  <a:cubicBezTo>
                    <a:pt x="163" y="110"/>
                    <a:pt x="165" y="108"/>
                    <a:pt x="165" y="106"/>
                  </a:cubicBezTo>
                  <a:cubicBezTo>
                    <a:pt x="165" y="103"/>
                    <a:pt x="163" y="101"/>
                    <a:pt x="160" y="101"/>
                  </a:cubicBezTo>
                  <a:close/>
                </a:path>
              </a:pathLst>
            </a:custGeom>
            <a:solidFill>
              <a:schemeClr val="tx2">
                <a:lumMod val="60000"/>
                <a:lumOff val="40000"/>
              </a:schemeClr>
            </a:solidFill>
            <a:ln>
              <a:noFill/>
            </a:ln>
          </p:spPr>
          <p:txBody>
            <a:bodyPr anchor="ctr"/>
            <a:lstStyle/>
            <a:p>
              <a:pPr algn="ctr"/>
              <a:endParaRPr/>
            </a:p>
          </p:txBody>
        </p:sp>
        <p:sp>
          <p:nvSpPr>
            <p:cNvPr id="26" name="Freeform: Shape 107"/>
            <p:cNvSpPr/>
            <p:nvPr/>
          </p:nvSpPr>
          <p:spPr bwMode="auto">
            <a:xfrm rot="17236993">
              <a:off x="7948696" y="4766840"/>
              <a:ext cx="338093" cy="338093"/>
            </a:xfrm>
            <a:custGeom>
              <a:avLst/>
              <a:gdLst>
                <a:gd name="T0" fmla="*/ 160 w 186"/>
                <a:gd name="T1" fmla="*/ 13 h 186"/>
                <a:gd name="T2" fmla="*/ 135 w 186"/>
                <a:gd name="T3" fmla="*/ 13 h 186"/>
                <a:gd name="T4" fmla="*/ 70 w 186"/>
                <a:gd name="T5" fmla="*/ 35 h 186"/>
                <a:gd name="T6" fmla="*/ 0 w 186"/>
                <a:gd name="T7" fmla="*/ 51 h 186"/>
                <a:gd name="T8" fmla="*/ 8 w 186"/>
                <a:gd name="T9" fmla="*/ 118 h 186"/>
                <a:gd name="T10" fmla="*/ 51 w 186"/>
                <a:gd name="T11" fmla="*/ 182 h 186"/>
                <a:gd name="T12" fmla="*/ 55 w 186"/>
                <a:gd name="T13" fmla="*/ 186 h 186"/>
                <a:gd name="T14" fmla="*/ 93 w 186"/>
                <a:gd name="T15" fmla="*/ 182 h 186"/>
                <a:gd name="T16" fmla="*/ 93 w 186"/>
                <a:gd name="T17" fmla="*/ 181 h 186"/>
                <a:gd name="T18" fmla="*/ 135 w 186"/>
                <a:gd name="T19" fmla="*/ 145 h 186"/>
                <a:gd name="T20" fmla="*/ 148 w 186"/>
                <a:gd name="T21" fmla="*/ 160 h 186"/>
                <a:gd name="T22" fmla="*/ 160 w 186"/>
                <a:gd name="T23" fmla="*/ 106 h 186"/>
                <a:gd name="T24" fmla="*/ 160 w 186"/>
                <a:gd name="T25" fmla="*/ 55 h 186"/>
                <a:gd name="T26" fmla="*/ 8 w 186"/>
                <a:gd name="T27" fmla="*/ 93 h 186"/>
                <a:gd name="T28" fmla="*/ 34 w 186"/>
                <a:gd name="T29" fmla="*/ 89 h 186"/>
                <a:gd name="T30" fmla="*/ 8 w 186"/>
                <a:gd name="T31" fmla="*/ 85 h 186"/>
                <a:gd name="T32" fmla="*/ 21 w 186"/>
                <a:gd name="T33" fmla="*/ 76 h 186"/>
                <a:gd name="T34" fmla="*/ 21 w 186"/>
                <a:gd name="T35" fmla="*/ 68 h 186"/>
                <a:gd name="T36" fmla="*/ 8 w 186"/>
                <a:gd name="T37" fmla="*/ 51 h 186"/>
                <a:gd name="T38" fmla="*/ 67 w 186"/>
                <a:gd name="T39" fmla="*/ 116 h 186"/>
                <a:gd name="T40" fmla="*/ 54 w 186"/>
                <a:gd name="T41" fmla="*/ 160 h 186"/>
                <a:gd name="T42" fmla="*/ 70 w 186"/>
                <a:gd name="T43" fmla="*/ 125 h 186"/>
                <a:gd name="T44" fmla="*/ 80 w 186"/>
                <a:gd name="T45" fmla="*/ 160 h 186"/>
                <a:gd name="T46" fmla="*/ 81 w 186"/>
                <a:gd name="T47" fmla="*/ 169 h 186"/>
                <a:gd name="T48" fmla="*/ 58 w 186"/>
                <a:gd name="T49" fmla="*/ 177 h 186"/>
                <a:gd name="T50" fmla="*/ 81 w 186"/>
                <a:gd name="T51" fmla="*/ 169 h 186"/>
                <a:gd name="T52" fmla="*/ 76 w 186"/>
                <a:gd name="T53" fmla="*/ 118 h 186"/>
                <a:gd name="T54" fmla="*/ 135 w 186"/>
                <a:gd name="T55" fmla="*/ 25 h 186"/>
                <a:gd name="T56" fmla="*/ 152 w 186"/>
                <a:gd name="T57" fmla="*/ 148 h 186"/>
                <a:gd name="T58" fmla="*/ 143 w 186"/>
                <a:gd name="T59" fmla="*/ 148 h 186"/>
                <a:gd name="T60" fmla="*/ 148 w 186"/>
                <a:gd name="T61" fmla="*/ 9 h 186"/>
                <a:gd name="T62" fmla="*/ 152 w 186"/>
                <a:gd name="T63" fmla="*/ 148 h 186"/>
                <a:gd name="T64" fmla="*/ 160 w 186"/>
                <a:gd name="T65" fmla="*/ 63 h 186"/>
                <a:gd name="T66" fmla="*/ 160 w 186"/>
                <a:gd name="T67" fmla="*/ 9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6" h="186">
                  <a:moveTo>
                    <a:pt x="160" y="55"/>
                  </a:moveTo>
                  <a:cubicBezTo>
                    <a:pt x="160" y="13"/>
                    <a:pt x="160" y="13"/>
                    <a:pt x="160" y="13"/>
                  </a:cubicBezTo>
                  <a:cubicBezTo>
                    <a:pt x="160" y="6"/>
                    <a:pt x="155" y="0"/>
                    <a:pt x="148" y="0"/>
                  </a:cubicBezTo>
                  <a:cubicBezTo>
                    <a:pt x="141" y="0"/>
                    <a:pt x="135" y="6"/>
                    <a:pt x="135" y="13"/>
                  </a:cubicBezTo>
                  <a:cubicBezTo>
                    <a:pt x="135" y="16"/>
                    <a:pt x="135" y="16"/>
                    <a:pt x="135" y="16"/>
                  </a:cubicBezTo>
                  <a:cubicBezTo>
                    <a:pt x="70" y="35"/>
                    <a:pt x="70" y="35"/>
                    <a:pt x="70" y="35"/>
                  </a:cubicBezTo>
                  <a:cubicBezTo>
                    <a:pt x="8" y="42"/>
                    <a:pt x="8" y="42"/>
                    <a:pt x="8" y="42"/>
                  </a:cubicBezTo>
                  <a:cubicBezTo>
                    <a:pt x="4" y="42"/>
                    <a:pt x="0" y="46"/>
                    <a:pt x="0" y="51"/>
                  </a:cubicBezTo>
                  <a:cubicBezTo>
                    <a:pt x="0" y="110"/>
                    <a:pt x="0" y="110"/>
                    <a:pt x="0" y="110"/>
                  </a:cubicBezTo>
                  <a:cubicBezTo>
                    <a:pt x="0" y="114"/>
                    <a:pt x="4" y="118"/>
                    <a:pt x="8" y="118"/>
                  </a:cubicBezTo>
                  <a:cubicBezTo>
                    <a:pt x="37" y="121"/>
                    <a:pt x="37" y="121"/>
                    <a:pt x="37" y="121"/>
                  </a:cubicBezTo>
                  <a:cubicBezTo>
                    <a:pt x="51" y="182"/>
                    <a:pt x="51" y="182"/>
                    <a:pt x="51" y="182"/>
                  </a:cubicBezTo>
                  <a:cubicBezTo>
                    <a:pt x="51" y="182"/>
                    <a:pt x="51" y="182"/>
                    <a:pt x="51" y="182"/>
                  </a:cubicBezTo>
                  <a:cubicBezTo>
                    <a:pt x="51" y="184"/>
                    <a:pt x="53" y="186"/>
                    <a:pt x="55" y="186"/>
                  </a:cubicBezTo>
                  <a:cubicBezTo>
                    <a:pt x="89" y="186"/>
                    <a:pt x="89" y="186"/>
                    <a:pt x="89" y="186"/>
                  </a:cubicBezTo>
                  <a:cubicBezTo>
                    <a:pt x="91" y="186"/>
                    <a:pt x="93" y="184"/>
                    <a:pt x="93" y="182"/>
                  </a:cubicBezTo>
                  <a:cubicBezTo>
                    <a:pt x="93" y="181"/>
                    <a:pt x="93" y="181"/>
                    <a:pt x="93" y="181"/>
                  </a:cubicBezTo>
                  <a:cubicBezTo>
                    <a:pt x="93" y="181"/>
                    <a:pt x="93" y="181"/>
                    <a:pt x="93" y="181"/>
                  </a:cubicBezTo>
                  <a:cubicBezTo>
                    <a:pt x="81" y="128"/>
                    <a:pt x="81" y="128"/>
                    <a:pt x="81" y="128"/>
                  </a:cubicBezTo>
                  <a:cubicBezTo>
                    <a:pt x="135" y="145"/>
                    <a:pt x="135" y="145"/>
                    <a:pt x="135" y="145"/>
                  </a:cubicBezTo>
                  <a:cubicBezTo>
                    <a:pt x="135" y="148"/>
                    <a:pt x="135" y="148"/>
                    <a:pt x="135" y="148"/>
                  </a:cubicBezTo>
                  <a:cubicBezTo>
                    <a:pt x="135" y="155"/>
                    <a:pt x="141" y="160"/>
                    <a:pt x="148" y="160"/>
                  </a:cubicBezTo>
                  <a:cubicBezTo>
                    <a:pt x="155" y="160"/>
                    <a:pt x="160" y="155"/>
                    <a:pt x="160" y="148"/>
                  </a:cubicBezTo>
                  <a:cubicBezTo>
                    <a:pt x="160" y="106"/>
                    <a:pt x="160" y="106"/>
                    <a:pt x="160" y="106"/>
                  </a:cubicBezTo>
                  <a:cubicBezTo>
                    <a:pt x="174" y="106"/>
                    <a:pt x="186" y="94"/>
                    <a:pt x="186" y="80"/>
                  </a:cubicBezTo>
                  <a:cubicBezTo>
                    <a:pt x="186" y="66"/>
                    <a:pt x="174" y="55"/>
                    <a:pt x="160" y="55"/>
                  </a:cubicBezTo>
                  <a:close/>
                  <a:moveTo>
                    <a:pt x="8" y="110"/>
                  </a:moveTo>
                  <a:cubicBezTo>
                    <a:pt x="8" y="93"/>
                    <a:pt x="8" y="93"/>
                    <a:pt x="8" y="93"/>
                  </a:cubicBezTo>
                  <a:cubicBezTo>
                    <a:pt x="29" y="93"/>
                    <a:pt x="29" y="93"/>
                    <a:pt x="29" y="93"/>
                  </a:cubicBezTo>
                  <a:cubicBezTo>
                    <a:pt x="32" y="93"/>
                    <a:pt x="34" y="91"/>
                    <a:pt x="34" y="89"/>
                  </a:cubicBezTo>
                  <a:cubicBezTo>
                    <a:pt x="34" y="86"/>
                    <a:pt x="32" y="85"/>
                    <a:pt x="29" y="85"/>
                  </a:cubicBezTo>
                  <a:cubicBezTo>
                    <a:pt x="8" y="85"/>
                    <a:pt x="8" y="85"/>
                    <a:pt x="8" y="85"/>
                  </a:cubicBezTo>
                  <a:cubicBezTo>
                    <a:pt x="8" y="76"/>
                    <a:pt x="8" y="76"/>
                    <a:pt x="8" y="76"/>
                  </a:cubicBezTo>
                  <a:cubicBezTo>
                    <a:pt x="21" y="76"/>
                    <a:pt x="21" y="76"/>
                    <a:pt x="21" y="76"/>
                  </a:cubicBezTo>
                  <a:cubicBezTo>
                    <a:pt x="23" y="76"/>
                    <a:pt x="25" y="74"/>
                    <a:pt x="25" y="72"/>
                  </a:cubicBezTo>
                  <a:cubicBezTo>
                    <a:pt x="25" y="70"/>
                    <a:pt x="23" y="68"/>
                    <a:pt x="21" y="68"/>
                  </a:cubicBezTo>
                  <a:cubicBezTo>
                    <a:pt x="8" y="68"/>
                    <a:pt x="8" y="68"/>
                    <a:pt x="8" y="68"/>
                  </a:cubicBezTo>
                  <a:cubicBezTo>
                    <a:pt x="8" y="51"/>
                    <a:pt x="8" y="51"/>
                    <a:pt x="8" y="51"/>
                  </a:cubicBezTo>
                  <a:cubicBezTo>
                    <a:pt x="67" y="44"/>
                    <a:pt x="67" y="44"/>
                    <a:pt x="67" y="44"/>
                  </a:cubicBezTo>
                  <a:cubicBezTo>
                    <a:pt x="67" y="116"/>
                    <a:pt x="67" y="116"/>
                    <a:pt x="67" y="116"/>
                  </a:cubicBezTo>
                  <a:lnTo>
                    <a:pt x="8" y="110"/>
                  </a:lnTo>
                  <a:close/>
                  <a:moveTo>
                    <a:pt x="54" y="160"/>
                  </a:moveTo>
                  <a:cubicBezTo>
                    <a:pt x="46" y="122"/>
                    <a:pt x="46" y="122"/>
                    <a:pt x="46" y="122"/>
                  </a:cubicBezTo>
                  <a:cubicBezTo>
                    <a:pt x="70" y="125"/>
                    <a:pt x="70" y="125"/>
                    <a:pt x="70" y="125"/>
                  </a:cubicBezTo>
                  <a:cubicBezTo>
                    <a:pt x="72" y="126"/>
                    <a:pt x="72" y="126"/>
                    <a:pt x="72" y="126"/>
                  </a:cubicBezTo>
                  <a:cubicBezTo>
                    <a:pt x="80" y="160"/>
                    <a:pt x="80" y="160"/>
                    <a:pt x="80" y="160"/>
                  </a:cubicBezTo>
                  <a:lnTo>
                    <a:pt x="54" y="160"/>
                  </a:lnTo>
                  <a:close/>
                  <a:moveTo>
                    <a:pt x="81" y="169"/>
                  </a:moveTo>
                  <a:cubicBezTo>
                    <a:pt x="83" y="177"/>
                    <a:pt x="83" y="177"/>
                    <a:pt x="83" y="177"/>
                  </a:cubicBezTo>
                  <a:cubicBezTo>
                    <a:pt x="58" y="177"/>
                    <a:pt x="58" y="177"/>
                    <a:pt x="58" y="177"/>
                  </a:cubicBezTo>
                  <a:cubicBezTo>
                    <a:pt x="56" y="169"/>
                    <a:pt x="56" y="169"/>
                    <a:pt x="56" y="169"/>
                  </a:cubicBezTo>
                  <a:lnTo>
                    <a:pt x="81" y="169"/>
                  </a:lnTo>
                  <a:close/>
                  <a:moveTo>
                    <a:pt x="135" y="136"/>
                  </a:moveTo>
                  <a:cubicBezTo>
                    <a:pt x="76" y="118"/>
                    <a:pt x="76" y="118"/>
                    <a:pt x="76" y="118"/>
                  </a:cubicBezTo>
                  <a:cubicBezTo>
                    <a:pt x="76" y="43"/>
                    <a:pt x="76" y="43"/>
                    <a:pt x="76" y="43"/>
                  </a:cubicBezTo>
                  <a:cubicBezTo>
                    <a:pt x="135" y="25"/>
                    <a:pt x="135" y="25"/>
                    <a:pt x="135" y="25"/>
                  </a:cubicBezTo>
                  <a:lnTo>
                    <a:pt x="135" y="136"/>
                  </a:lnTo>
                  <a:close/>
                  <a:moveTo>
                    <a:pt x="152" y="148"/>
                  </a:moveTo>
                  <a:cubicBezTo>
                    <a:pt x="152" y="150"/>
                    <a:pt x="150" y="152"/>
                    <a:pt x="148" y="152"/>
                  </a:cubicBezTo>
                  <a:cubicBezTo>
                    <a:pt x="145" y="152"/>
                    <a:pt x="143" y="150"/>
                    <a:pt x="143" y="148"/>
                  </a:cubicBezTo>
                  <a:cubicBezTo>
                    <a:pt x="143" y="13"/>
                    <a:pt x="143" y="13"/>
                    <a:pt x="143" y="13"/>
                  </a:cubicBezTo>
                  <a:cubicBezTo>
                    <a:pt x="143" y="10"/>
                    <a:pt x="145" y="9"/>
                    <a:pt x="148" y="9"/>
                  </a:cubicBezTo>
                  <a:cubicBezTo>
                    <a:pt x="150" y="9"/>
                    <a:pt x="152" y="10"/>
                    <a:pt x="152" y="13"/>
                  </a:cubicBezTo>
                  <a:lnTo>
                    <a:pt x="152" y="148"/>
                  </a:lnTo>
                  <a:close/>
                  <a:moveTo>
                    <a:pt x="160" y="97"/>
                  </a:moveTo>
                  <a:cubicBezTo>
                    <a:pt x="160" y="63"/>
                    <a:pt x="160" y="63"/>
                    <a:pt x="160" y="63"/>
                  </a:cubicBezTo>
                  <a:cubicBezTo>
                    <a:pt x="170" y="63"/>
                    <a:pt x="177" y="71"/>
                    <a:pt x="177" y="80"/>
                  </a:cubicBezTo>
                  <a:cubicBezTo>
                    <a:pt x="177" y="90"/>
                    <a:pt x="170" y="97"/>
                    <a:pt x="160" y="97"/>
                  </a:cubicBezTo>
                  <a:close/>
                </a:path>
              </a:pathLst>
            </a:custGeom>
            <a:solidFill>
              <a:schemeClr val="tx2">
                <a:lumMod val="60000"/>
                <a:lumOff val="40000"/>
              </a:schemeClr>
            </a:solidFill>
            <a:ln>
              <a:noFill/>
            </a:ln>
          </p:spPr>
          <p:txBody>
            <a:bodyPr anchor="ctr"/>
            <a:lstStyle/>
            <a:p>
              <a:pPr algn="ctr"/>
              <a:endParaRPr/>
            </a:p>
          </p:txBody>
        </p:sp>
        <p:sp>
          <p:nvSpPr>
            <p:cNvPr id="27" name="Freeform: Shape 108"/>
            <p:cNvSpPr/>
            <p:nvPr/>
          </p:nvSpPr>
          <p:spPr bwMode="auto">
            <a:xfrm>
              <a:off x="7337393" y="3148148"/>
              <a:ext cx="339093" cy="306084"/>
            </a:xfrm>
            <a:custGeom>
              <a:avLst/>
              <a:gdLst>
                <a:gd name="T0" fmla="*/ 169 w 186"/>
                <a:gd name="T1" fmla="*/ 59 h 168"/>
                <a:gd name="T2" fmla="*/ 169 w 186"/>
                <a:gd name="T3" fmla="*/ 12 h 168"/>
                <a:gd name="T4" fmla="*/ 156 w 186"/>
                <a:gd name="T5" fmla="*/ 0 h 168"/>
                <a:gd name="T6" fmla="*/ 144 w 186"/>
                <a:gd name="T7" fmla="*/ 12 h 168"/>
                <a:gd name="T8" fmla="*/ 144 w 186"/>
                <a:gd name="T9" fmla="*/ 16 h 168"/>
                <a:gd name="T10" fmla="*/ 21 w 186"/>
                <a:gd name="T11" fmla="*/ 55 h 168"/>
                <a:gd name="T12" fmla="*/ 17 w 186"/>
                <a:gd name="T13" fmla="*/ 54 h 168"/>
                <a:gd name="T14" fmla="*/ 9 w 186"/>
                <a:gd name="T15" fmla="*/ 54 h 168"/>
                <a:gd name="T16" fmla="*/ 0 w 186"/>
                <a:gd name="T17" fmla="*/ 63 h 168"/>
                <a:gd name="T18" fmla="*/ 0 w 186"/>
                <a:gd name="T19" fmla="*/ 105 h 168"/>
                <a:gd name="T20" fmla="*/ 9 w 186"/>
                <a:gd name="T21" fmla="*/ 113 h 168"/>
                <a:gd name="T22" fmla="*/ 17 w 186"/>
                <a:gd name="T23" fmla="*/ 113 h 168"/>
                <a:gd name="T24" fmla="*/ 21 w 186"/>
                <a:gd name="T25" fmla="*/ 113 h 168"/>
                <a:gd name="T26" fmla="*/ 41 w 186"/>
                <a:gd name="T27" fmla="*/ 119 h 168"/>
                <a:gd name="T28" fmla="*/ 39 w 186"/>
                <a:gd name="T29" fmla="*/ 124 h 168"/>
                <a:gd name="T30" fmla="*/ 50 w 186"/>
                <a:gd name="T31" fmla="*/ 145 h 168"/>
                <a:gd name="T32" fmla="*/ 94 w 186"/>
                <a:gd name="T33" fmla="*/ 159 h 168"/>
                <a:gd name="T34" fmla="*/ 116 w 186"/>
                <a:gd name="T35" fmla="*/ 148 h 168"/>
                <a:gd name="T36" fmla="*/ 117 w 186"/>
                <a:gd name="T37" fmla="*/ 144 h 168"/>
                <a:gd name="T38" fmla="*/ 144 w 186"/>
                <a:gd name="T39" fmla="*/ 152 h 168"/>
                <a:gd name="T40" fmla="*/ 144 w 186"/>
                <a:gd name="T41" fmla="*/ 156 h 168"/>
                <a:gd name="T42" fmla="*/ 156 w 186"/>
                <a:gd name="T43" fmla="*/ 168 h 168"/>
                <a:gd name="T44" fmla="*/ 169 w 186"/>
                <a:gd name="T45" fmla="*/ 156 h 168"/>
                <a:gd name="T46" fmla="*/ 169 w 186"/>
                <a:gd name="T47" fmla="*/ 109 h 168"/>
                <a:gd name="T48" fmla="*/ 186 w 186"/>
                <a:gd name="T49" fmla="*/ 92 h 168"/>
                <a:gd name="T50" fmla="*/ 186 w 186"/>
                <a:gd name="T51" fmla="*/ 76 h 168"/>
                <a:gd name="T52" fmla="*/ 169 w 186"/>
                <a:gd name="T53" fmla="*/ 59 h 168"/>
                <a:gd name="T54" fmla="*/ 17 w 186"/>
                <a:gd name="T55" fmla="*/ 105 h 168"/>
                <a:gd name="T56" fmla="*/ 9 w 186"/>
                <a:gd name="T57" fmla="*/ 105 h 168"/>
                <a:gd name="T58" fmla="*/ 9 w 186"/>
                <a:gd name="T59" fmla="*/ 63 h 168"/>
                <a:gd name="T60" fmla="*/ 17 w 186"/>
                <a:gd name="T61" fmla="*/ 63 h 168"/>
                <a:gd name="T62" fmla="*/ 17 w 186"/>
                <a:gd name="T63" fmla="*/ 105 h 168"/>
                <a:gd name="T64" fmla="*/ 108 w 186"/>
                <a:gd name="T65" fmla="*/ 146 h 168"/>
                <a:gd name="T66" fmla="*/ 97 w 186"/>
                <a:gd name="T67" fmla="*/ 151 h 168"/>
                <a:gd name="T68" fmla="*/ 53 w 186"/>
                <a:gd name="T69" fmla="*/ 137 h 168"/>
                <a:gd name="T70" fmla="*/ 47 w 186"/>
                <a:gd name="T71" fmla="*/ 127 h 168"/>
                <a:gd name="T72" fmla="*/ 49 w 186"/>
                <a:gd name="T73" fmla="*/ 122 h 168"/>
                <a:gd name="T74" fmla="*/ 109 w 186"/>
                <a:gd name="T75" fmla="*/ 141 h 168"/>
                <a:gd name="T76" fmla="*/ 108 w 186"/>
                <a:gd name="T77" fmla="*/ 146 h 168"/>
                <a:gd name="T78" fmla="*/ 144 w 186"/>
                <a:gd name="T79" fmla="*/ 143 h 168"/>
                <a:gd name="T80" fmla="*/ 26 w 186"/>
                <a:gd name="T81" fmla="*/ 105 h 168"/>
                <a:gd name="T82" fmla="*/ 26 w 186"/>
                <a:gd name="T83" fmla="*/ 105 h 168"/>
                <a:gd name="T84" fmla="*/ 26 w 186"/>
                <a:gd name="T85" fmla="*/ 63 h 168"/>
                <a:gd name="T86" fmla="*/ 26 w 186"/>
                <a:gd name="T87" fmla="*/ 63 h 168"/>
                <a:gd name="T88" fmla="*/ 144 w 186"/>
                <a:gd name="T89" fmla="*/ 25 h 168"/>
                <a:gd name="T90" fmla="*/ 144 w 186"/>
                <a:gd name="T91" fmla="*/ 143 h 168"/>
                <a:gd name="T92" fmla="*/ 161 w 186"/>
                <a:gd name="T93" fmla="*/ 156 h 168"/>
                <a:gd name="T94" fmla="*/ 156 w 186"/>
                <a:gd name="T95" fmla="*/ 160 h 168"/>
                <a:gd name="T96" fmla="*/ 152 w 186"/>
                <a:gd name="T97" fmla="*/ 156 h 168"/>
                <a:gd name="T98" fmla="*/ 152 w 186"/>
                <a:gd name="T99" fmla="*/ 12 h 168"/>
                <a:gd name="T100" fmla="*/ 156 w 186"/>
                <a:gd name="T101" fmla="*/ 8 h 168"/>
                <a:gd name="T102" fmla="*/ 161 w 186"/>
                <a:gd name="T103" fmla="*/ 12 h 168"/>
                <a:gd name="T104" fmla="*/ 161 w 186"/>
                <a:gd name="T105" fmla="*/ 156 h 168"/>
                <a:gd name="T106" fmla="*/ 177 w 186"/>
                <a:gd name="T107" fmla="*/ 92 h 168"/>
                <a:gd name="T108" fmla="*/ 169 w 186"/>
                <a:gd name="T109" fmla="*/ 101 h 168"/>
                <a:gd name="T110" fmla="*/ 169 w 186"/>
                <a:gd name="T111" fmla="*/ 67 h 168"/>
                <a:gd name="T112" fmla="*/ 177 w 186"/>
                <a:gd name="T113" fmla="*/ 76 h 168"/>
                <a:gd name="T114" fmla="*/ 177 w 186"/>
                <a:gd name="T115" fmla="*/ 9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168">
                  <a:moveTo>
                    <a:pt x="169" y="59"/>
                  </a:moveTo>
                  <a:cubicBezTo>
                    <a:pt x="169" y="12"/>
                    <a:pt x="169" y="12"/>
                    <a:pt x="169" y="12"/>
                  </a:cubicBezTo>
                  <a:cubicBezTo>
                    <a:pt x="169" y="5"/>
                    <a:pt x="163" y="0"/>
                    <a:pt x="156" y="0"/>
                  </a:cubicBezTo>
                  <a:cubicBezTo>
                    <a:pt x="149" y="0"/>
                    <a:pt x="144" y="5"/>
                    <a:pt x="144" y="12"/>
                  </a:cubicBezTo>
                  <a:cubicBezTo>
                    <a:pt x="144" y="16"/>
                    <a:pt x="144" y="16"/>
                    <a:pt x="144" y="16"/>
                  </a:cubicBezTo>
                  <a:cubicBezTo>
                    <a:pt x="21" y="55"/>
                    <a:pt x="21" y="55"/>
                    <a:pt x="21" y="55"/>
                  </a:cubicBezTo>
                  <a:cubicBezTo>
                    <a:pt x="20" y="55"/>
                    <a:pt x="19" y="54"/>
                    <a:pt x="17" y="54"/>
                  </a:cubicBezTo>
                  <a:cubicBezTo>
                    <a:pt x="9" y="54"/>
                    <a:pt x="9" y="54"/>
                    <a:pt x="9" y="54"/>
                  </a:cubicBezTo>
                  <a:cubicBezTo>
                    <a:pt x="4" y="54"/>
                    <a:pt x="0" y="58"/>
                    <a:pt x="0" y="63"/>
                  </a:cubicBezTo>
                  <a:cubicBezTo>
                    <a:pt x="0" y="105"/>
                    <a:pt x="0" y="105"/>
                    <a:pt x="0" y="105"/>
                  </a:cubicBezTo>
                  <a:cubicBezTo>
                    <a:pt x="0" y="110"/>
                    <a:pt x="4" y="113"/>
                    <a:pt x="9" y="113"/>
                  </a:cubicBezTo>
                  <a:cubicBezTo>
                    <a:pt x="17" y="113"/>
                    <a:pt x="17" y="113"/>
                    <a:pt x="17" y="113"/>
                  </a:cubicBezTo>
                  <a:cubicBezTo>
                    <a:pt x="19" y="113"/>
                    <a:pt x="20" y="113"/>
                    <a:pt x="21" y="113"/>
                  </a:cubicBezTo>
                  <a:cubicBezTo>
                    <a:pt x="41" y="119"/>
                    <a:pt x="41" y="119"/>
                    <a:pt x="41" y="119"/>
                  </a:cubicBezTo>
                  <a:cubicBezTo>
                    <a:pt x="39" y="124"/>
                    <a:pt x="39" y="124"/>
                    <a:pt x="39" y="124"/>
                  </a:cubicBezTo>
                  <a:cubicBezTo>
                    <a:pt x="36" y="133"/>
                    <a:pt x="41" y="142"/>
                    <a:pt x="50" y="145"/>
                  </a:cubicBezTo>
                  <a:cubicBezTo>
                    <a:pt x="94" y="159"/>
                    <a:pt x="94" y="159"/>
                    <a:pt x="94" y="159"/>
                  </a:cubicBezTo>
                  <a:cubicBezTo>
                    <a:pt x="103" y="162"/>
                    <a:pt x="113" y="157"/>
                    <a:pt x="116" y="148"/>
                  </a:cubicBezTo>
                  <a:cubicBezTo>
                    <a:pt x="117" y="144"/>
                    <a:pt x="117" y="144"/>
                    <a:pt x="117" y="144"/>
                  </a:cubicBezTo>
                  <a:cubicBezTo>
                    <a:pt x="144" y="152"/>
                    <a:pt x="144" y="152"/>
                    <a:pt x="144" y="152"/>
                  </a:cubicBezTo>
                  <a:cubicBezTo>
                    <a:pt x="144" y="156"/>
                    <a:pt x="144" y="156"/>
                    <a:pt x="144" y="156"/>
                  </a:cubicBezTo>
                  <a:cubicBezTo>
                    <a:pt x="144" y="163"/>
                    <a:pt x="149" y="168"/>
                    <a:pt x="156" y="168"/>
                  </a:cubicBezTo>
                  <a:cubicBezTo>
                    <a:pt x="163" y="168"/>
                    <a:pt x="169" y="163"/>
                    <a:pt x="169" y="156"/>
                  </a:cubicBezTo>
                  <a:cubicBezTo>
                    <a:pt x="169" y="109"/>
                    <a:pt x="169" y="109"/>
                    <a:pt x="169" y="109"/>
                  </a:cubicBezTo>
                  <a:cubicBezTo>
                    <a:pt x="178" y="109"/>
                    <a:pt x="186" y="102"/>
                    <a:pt x="186" y="92"/>
                  </a:cubicBezTo>
                  <a:cubicBezTo>
                    <a:pt x="186" y="76"/>
                    <a:pt x="186" y="76"/>
                    <a:pt x="186" y="76"/>
                  </a:cubicBezTo>
                  <a:cubicBezTo>
                    <a:pt x="186" y="66"/>
                    <a:pt x="178" y="59"/>
                    <a:pt x="169" y="59"/>
                  </a:cubicBezTo>
                  <a:close/>
                  <a:moveTo>
                    <a:pt x="17" y="105"/>
                  </a:moveTo>
                  <a:cubicBezTo>
                    <a:pt x="9" y="105"/>
                    <a:pt x="9" y="105"/>
                    <a:pt x="9" y="105"/>
                  </a:cubicBezTo>
                  <a:cubicBezTo>
                    <a:pt x="9" y="63"/>
                    <a:pt x="9" y="63"/>
                    <a:pt x="9" y="63"/>
                  </a:cubicBezTo>
                  <a:cubicBezTo>
                    <a:pt x="17" y="63"/>
                    <a:pt x="17" y="63"/>
                    <a:pt x="17" y="63"/>
                  </a:cubicBezTo>
                  <a:lnTo>
                    <a:pt x="17" y="105"/>
                  </a:lnTo>
                  <a:close/>
                  <a:moveTo>
                    <a:pt x="108" y="146"/>
                  </a:moveTo>
                  <a:cubicBezTo>
                    <a:pt x="106" y="150"/>
                    <a:pt x="101" y="153"/>
                    <a:pt x="97" y="151"/>
                  </a:cubicBezTo>
                  <a:cubicBezTo>
                    <a:pt x="53" y="137"/>
                    <a:pt x="53" y="137"/>
                    <a:pt x="53" y="137"/>
                  </a:cubicBezTo>
                  <a:cubicBezTo>
                    <a:pt x="48" y="136"/>
                    <a:pt x="46" y="131"/>
                    <a:pt x="47" y="127"/>
                  </a:cubicBezTo>
                  <a:cubicBezTo>
                    <a:pt x="49" y="122"/>
                    <a:pt x="49" y="122"/>
                    <a:pt x="49" y="122"/>
                  </a:cubicBezTo>
                  <a:cubicBezTo>
                    <a:pt x="109" y="141"/>
                    <a:pt x="109" y="141"/>
                    <a:pt x="109" y="141"/>
                  </a:cubicBezTo>
                  <a:lnTo>
                    <a:pt x="108" y="146"/>
                  </a:lnTo>
                  <a:close/>
                  <a:moveTo>
                    <a:pt x="144" y="143"/>
                  </a:moveTo>
                  <a:cubicBezTo>
                    <a:pt x="26" y="105"/>
                    <a:pt x="26" y="105"/>
                    <a:pt x="26" y="105"/>
                  </a:cubicBezTo>
                  <a:cubicBezTo>
                    <a:pt x="26" y="105"/>
                    <a:pt x="26" y="105"/>
                    <a:pt x="26" y="105"/>
                  </a:cubicBezTo>
                  <a:cubicBezTo>
                    <a:pt x="26" y="63"/>
                    <a:pt x="26" y="63"/>
                    <a:pt x="26" y="63"/>
                  </a:cubicBezTo>
                  <a:cubicBezTo>
                    <a:pt x="26" y="63"/>
                    <a:pt x="26" y="63"/>
                    <a:pt x="26" y="63"/>
                  </a:cubicBezTo>
                  <a:cubicBezTo>
                    <a:pt x="144" y="25"/>
                    <a:pt x="144" y="25"/>
                    <a:pt x="144" y="25"/>
                  </a:cubicBezTo>
                  <a:lnTo>
                    <a:pt x="144" y="143"/>
                  </a:lnTo>
                  <a:close/>
                  <a:moveTo>
                    <a:pt x="161" y="156"/>
                  </a:moveTo>
                  <a:cubicBezTo>
                    <a:pt x="161" y="158"/>
                    <a:pt x="159" y="160"/>
                    <a:pt x="156" y="160"/>
                  </a:cubicBezTo>
                  <a:cubicBezTo>
                    <a:pt x="154" y="160"/>
                    <a:pt x="152" y="158"/>
                    <a:pt x="152" y="156"/>
                  </a:cubicBezTo>
                  <a:cubicBezTo>
                    <a:pt x="152" y="12"/>
                    <a:pt x="152" y="12"/>
                    <a:pt x="152" y="12"/>
                  </a:cubicBezTo>
                  <a:cubicBezTo>
                    <a:pt x="152" y="10"/>
                    <a:pt x="154" y="8"/>
                    <a:pt x="156" y="8"/>
                  </a:cubicBezTo>
                  <a:cubicBezTo>
                    <a:pt x="159" y="8"/>
                    <a:pt x="161" y="10"/>
                    <a:pt x="161" y="12"/>
                  </a:cubicBezTo>
                  <a:lnTo>
                    <a:pt x="161" y="156"/>
                  </a:lnTo>
                  <a:close/>
                  <a:moveTo>
                    <a:pt x="177" y="92"/>
                  </a:moveTo>
                  <a:cubicBezTo>
                    <a:pt x="177" y="97"/>
                    <a:pt x="174" y="101"/>
                    <a:pt x="169" y="101"/>
                  </a:cubicBezTo>
                  <a:cubicBezTo>
                    <a:pt x="169" y="67"/>
                    <a:pt x="169" y="67"/>
                    <a:pt x="169" y="67"/>
                  </a:cubicBezTo>
                  <a:cubicBezTo>
                    <a:pt x="174" y="67"/>
                    <a:pt x="177" y="71"/>
                    <a:pt x="177" y="76"/>
                  </a:cubicBezTo>
                  <a:lnTo>
                    <a:pt x="177" y="92"/>
                  </a:lnTo>
                  <a:close/>
                </a:path>
              </a:pathLst>
            </a:custGeom>
            <a:solidFill>
              <a:schemeClr val="tx2">
                <a:lumMod val="60000"/>
                <a:lumOff val="40000"/>
              </a:schemeClr>
            </a:solidFill>
            <a:ln>
              <a:noFill/>
            </a:ln>
          </p:spPr>
          <p:txBody>
            <a:bodyPr anchor="ctr"/>
            <a:lstStyle/>
            <a:p>
              <a:pPr algn="ctr"/>
              <a:endParaRPr/>
            </a:p>
          </p:txBody>
        </p:sp>
        <p:sp>
          <p:nvSpPr>
            <p:cNvPr id="28" name="Freeform: Shape 109"/>
            <p:cNvSpPr/>
            <p:nvPr/>
          </p:nvSpPr>
          <p:spPr bwMode="auto">
            <a:xfrm>
              <a:off x="8976726" y="5105380"/>
              <a:ext cx="333117" cy="333117"/>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chemeClr val="tx2">
                <a:lumMod val="60000"/>
                <a:lumOff val="40000"/>
              </a:schemeClr>
            </a:solidFill>
            <a:ln>
              <a:noFill/>
            </a:ln>
          </p:spPr>
          <p:txBody>
            <a:bodyPr anchor="ctr"/>
            <a:lstStyle/>
            <a:p>
              <a:pPr algn="ctr"/>
              <a:endParaRPr/>
            </a:p>
          </p:txBody>
        </p:sp>
        <p:sp>
          <p:nvSpPr>
            <p:cNvPr id="29" name="Freeform: Shape 110"/>
            <p:cNvSpPr/>
            <p:nvPr/>
          </p:nvSpPr>
          <p:spPr bwMode="auto">
            <a:xfrm rot="1539904">
              <a:off x="7959793" y="3185690"/>
              <a:ext cx="273808" cy="335094"/>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chemeClr val="tx2">
                <a:lumMod val="60000"/>
                <a:lumOff val="40000"/>
              </a:schemeClr>
            </a:solidFill>
            <a:ln>
              <a:noFill/>
            </a:ln>
          </p:spPr>
          <p:txBody>
            <a:bodyPr anchor="ctr"/>
            <a:lstStyle/>
            <a:p>
              <a:pPr algn="ctr"/>
              <a:endParaRPr/>
            </a:p>
          </p:txBody>
        </p:sp>
        <p:sp>
          <p:nvSpPr>
            <p:cNvPr id="30" name="Freeform: Shape 111"/>
            <p:cNvSpPr/>
            <p:nvPr/>
          </p:nvSpPr>
          <p:spPr bwMode="auto">
            <a:xfrm>
              <a:off x="8205956" y="2673401"/>
              <a:ext cx="333117" cy="334106"/>
            </a:xfrm>
            <a:custGeom>
              <a:avLst/>
              <a:gdLst>
                <a:gd name="T0" fmla="*/ 92 w 185"/>
                <a:gd name="T1" fmla="*/ 0 h 186"/>
                <a:gd name="T2" fmla="*/ 0 w 185"/>
                <a:gd name="T3" fmla="*/ 93 h 186"/>
                <a:gd name="T4" fmla="*/ 92 w 185"/>
                <a:gd name="T5" fmla="*/ 186 h 186"/>
                <a:gd name="T6" fmla="*/ 185 w 185"/>
                <a:gd name="T7" fmla="*/ 93 h 186"/>
                <a:gd name="T8" fmla="*/ 92 w 185"/>
                <a:gd name="T9" fmla="*/ 0 h 186"/>
                <a:gd name="T10" fmla="*/ 92 w 185"/>
                <a:gd name="T11" fmla="*/ 178 h 186"/>
                <a:gd name="T12" fmla="*/ 37 w 185"/>
                <a:gd name="T13" fmla="*/ 157 h 186"/>
                <a:gd name="T14" fmla="*/ 67 w 185"/>
                <a:gd name="T15" fmla="*/ 139 h 186"/>
                <a:gd name="T16" fmla="*/ 80 w 185"/>
                <a:gd name="T17" fmla="*/ 108 h 186"/>
                <a:gd name="T18" fmla="*/ 77 w 185"/>
                <a:gd name="T19" fmla="*/ 101 h 186"/>
                <a:gd name="T20" fmla="*/ 67 w 185"/>
                <a:gd name="T21" fmla="*/ 63 h 186"/>
                <a:gd name="T22" fmla="*/ 88 w 185"/>
                <a:gd name="T23" fmla="*/ 37 h 186"/>
                <a:gd name="T24" fmla="*/ 101 w 185"/>
                <a:gd name="T25" fmla="*/ 35 h 186"/>
                <a:gd name="T26" fmla="*/ 105 w 185"/>
                <a:gd name="T27" fmla="*/ 34 h 186"/>
                <a:gd name="T28" fmla="*/ 122 w 185"/>
                <a:gd name="T29" fmla="*/ 64 h 186"/>
                <a:gd name="T30" fmla="*/ 113 w 185"/>
                <a:gd name="T31" fmla="*/ 100 h 186"/>
                <a:gd name="T32" fmla="*/ 109 w 185"/>
                <a:gd name="T33" fmla="*/ 108 h 186"/>
                <a:gd name="T34" fmla="*/ 107 w 185"/>
                <a:gd name="T35" fmla="*/ 124 h 186"/>
                <a:gd name="T36" fmla="*/ 126 w 185"/>
                <a:gd name="T37" fmla="*/ 141 h 186"/>
                <a:gd name="T38" fmla="*/ 148 w 185"/>
                <a:gd name="T39" fmla="*/ 157 h 186"/>
                <a:gd name="T40" fmla="*/ 92 w 185"/>
                <a:gd name="T41" fmla="*/ 178 h 186"/>
                <a:gd name="T42" fmla="*/ 154 w 185"/>
                <a:gd name="T43" fmla="*/ 151 h 186"/>
                <a:gd name="T44" fmla="*/ 129 w 185"/>
                <a:gd name="T45" fmla="*/ 133 h 186"/>
                <a:gd name="T46" fmla="*/ 115 w 185"/>
                <a:gd name="T47" fmla="*/ 121 h 186"/>
                <a:gd name="T48" fmla="*/ 117 w 185"/>
                <a:gd name="T49" fmla="*/ 111 h 186"/>
                <a:gd name="T50" fmla="*/ 121 w 185"/>
                <a:gd name="T51" fmla="*/ 104 h 186"/>
                <a:gd name="T52" fmla="*/ 130 w 185"/>
                <a:gd name="T53" fmla="*/ 64 h 186"/>
                <a:gd name="T54" fmla="*/ 105 w 185"/>
                <a:gd name="T55" fmla="*/ 26 h 186"/>
                <a:gd name="T56" fmla="*/ 98 w 185"/>
                <a:gd name="T57" fmla="*/ 27 h 186"/>
                <a:gd name="T58" fmla="*/ 88 w 185"/>
                <a:gd name="T59" fmla="*/ 29 h 186"/>
                <a:gd name="T60" fmla="*/ 59 w 185"/>
                <a:gd name="T61" fmla="*/ 63 h 186"/>
                <a:gd name="T62" fmla="*/ 69 w 185"/>
                <a:gd name="T63" fmla="*/ 105 h 186"/>
                <a:gd name="T64" fmla="*/ 73 w 185"/>
                <a:gd name="T65" fmla="*/ 111 h 186"/>
                <a:gd name="T66" fmla="*/ 63 w 185"/>
                <a:gd name="T67" fmla="*/ 131 h 186"/>
                <a:gd name="T68" fmla="*/ 31 w 185"/>
                <a:gd name="T69" fmla="*/ 151 h 186"/>
                <a:gd name="T70" fmla="*/ 8 w 185"/>
                <a:gd name="T71" fmla="*/ 93 h 186"/>
                <a:gd name="T72" fmla="*/ 92 w 185"/>
                <a:gd name="T73" fmla="*/ 9 h 186"/>
                <a:gd name="T74" fmla="*/ 177 w 185"/>
                <a:gd name="T75" fmla="*/ 93 h 186"/>
                <a:gd name="T76" fmla="*/ 154 w 185"/>
                <a:gd name="T77"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86">
                  <a:moveTo>
                    <a:pt x="92" y="0"/>
                  </a:moveTo>
                  <a:cubicBezTo>
                    <a:pt x="41" y="0"/>
                    <a:pt x="0" y="42"/>
                    <a:pt x="0" y="93"/>
                  </a:cubicBezTo>
                  <a:cubicBezTo>
                    <a:pt x="0" y="145"/>
                    <a:pt x="41" y="186"/>
                    <a:pt x="92" y="186"/>
                  </a:cubicBezTo>
                  <a:cubicBezTo>
                    <a:pt x="144" y="186"/>
                    <a:pt x="185" y="145"/>
                    <a:pt x="185" y="93"/>
                  </a:cubicBezTo>
                  <a:cubicBezTo>
                    <a:pt x="185" y="42"/>
                    <a:pt x="144" y="0"/>
                    <a:pt x="92" y="0"/>
                  </a:cubicBezTo>
                  <a:close/>
                  <a:moveTo>
                    <a:pt x="92" y="178"/>
                  </a:moveTo>
                  <a:cubicBezTo>
                    <a:pt x="71" y="178"/>
                    <a:pt x="52" y="170"/>
                    <a:pt x="37" y="157"/>
                  </a:cubicBezTo>
                  <a:cubicBezTo>
                    <a:pt x="49" y="147"/>
                    <a:pt x="54" y="145"/>
                    <a:pt x="67" y="139"/>
                  </a:cubicBezTo>
                  <a:cubicBezTo>
                    <a:pt x="81" y="133"/>
                    <a:pt x="86" y="121"/>
                    <a:pt x="80" y="108"/>
                  </a:cubicBezTo>
                  <a:cubicBezTo>
                    <a:pt x="79" y="105"/>
                    <a:pt x="78" y="103"/>
                    <a:pt x="77" y="101"/>
                  </a:cubicBezTo>
                  <a:cubicBezTo>
                    <a:pt x="72" y="93"/>
                    <a:pt x="67" y="84"/>
                    <a:pt x="67" y="63"/>
                  </a:cubicBezTo>
                  <a:cubicBezTo>
                    <a:pt x="67" y="38"/>
                    <a:pt x="79" y="38"/>
                    <a:pt x="88" y="37"/>
                  </a:cubicBezTo>
                  <a:cubicBezTo>
                    <a:pt x="95" y="37"/>
                    <a:pt x="98" y="36"/>
                    <a:pt x="101" y="35"/>
                  </a:cubicBezTo>
                  <a:cubicBezTo>
                    <a:pt x="102" y="35"/>
                    <a:pt x="103" y="34"/>
                    <a:pt x="105" y="34"/>
                  </a:cubicBezTo>
                  <a:cubicBezTo>
                    <a:pt x="113" y="34"/>
                    <a:pt x="122" y="42"/>
                    <a:pt x="122" y="64"/>
                  </a:cubicBezTo>
                  <a:cubicBezTo>
                    <a:pt x="122" y="85"/>
                    <a:pt x="118" y="91"/>
                    <a:pt x="113" y="100"/>
                  </a:cubicBezTo>
                  <a:cubicBezTo>
                    <a:pt x="112" y="102"/>
                    <a:pt x="111" y="105"/>
                    <a:pt x="109" y="108"/>
                  </a:cubicBezTo>
                  <a:cubicBezTo>
                    <a:pt x="106" y="114"/>
                    <a:pt x="106" y="119"/>
                    <a:pt x="107" y="124"/>
                  </a:cubicBezTo>
                  <a:cubicBezTo>
                    <a:pt x="110" y="130"/>
                    <a:pt x="116" y="136"/>
                    <a:pt x="126" y="141"/>
                  </a:cubicBezTo>
                  <a:cubicBezTo>
                    <a:pt x="134" y="145"/>
                    <a:pt x="143" y="152"/>
                    <a:pt x="148" y="157"/>
                  </a:cubicBezTo>
                  <a:cubicBezTo>
                    <a:pt x="133" y="170"/>
                    <a:pt x="114" y="178"/>
                    <a:pt x="92" y="178"/>
                  </a:cubicBezTo>
                  <a:close/>
                  <a:moveTo>
                    <a:pt x="154" y="151"/>
                  </a:moveTo>
                  <a:cubicBezTo>
                    <a:pt x="149" y="146"/>
                    <a:pt x="139" y="137"/>
                    <a:pt x="129" y="133"/>
                  </a:cubicBezTo>
                  <a:cubicBezTo>
                    <a:pt x="121" y="129"/>
                    <a:pt x="117" y="125"/>
                    <a:pt x="115" y="121"/>
                  </a:cubicBezTo>
                  <a:cubicBezTo>
                    <a:pt x="114" y="118"/>
                    <a:pt x="115" y="115"/>
                    <a:pt x="117" y="111"/>
                  </a:cubicBezTo>
                  <a:cubicBezTo>
                    <a:pt x="118" y="108"/>
                    <a:pt x="120" y="106"/>
                    <a:pt x="121" y="104"/>
                  </a:cubicBezTo>
                  <a:cubicBezTo>
                    <a:pt x="126" y="94"/>
                    <a:pt x="130" y="88"/>
                    <a:pt x="130" y="64"/>
                  </a:cubicBezTo>
                  <a:cubicBezTo>
                    <a:pt x="130" y="28"/>
                    <a:pt x="109" y="26"/>
                    <a:pt x="105" y="26"/>
                  </a:cubicBezTo>
                  <a:cubicBezTo>
                    <a:pt x="102" y="26"/>
                    <a:pt x="100" y="27"/>
                    <a:pt x="98" y="27"/>
                  </a:cubicBezTo>
                  <a:cubicBezTo>
                    <a:pt x="96" y="28"/>
                    <a:pt x="93" y="29"/>
                    <a:pt x="88" y="29"/>
                  </a:cubicBezTo>
                  <a:cubicBezTo>
                    <a:pt x="78" y="29"/>
                    <a:pt x="59" y="29"/>
                    <a:pt x="59" y="63"/>
                  </a:cubicBezTo>
                  <a:cubicBezTo>
                    <a:pt x="59" y="86"/>
                    <a:pt x="65" y="96"/>
                    <a:pt x="69" y="105"/>
                  </a:cubicBezTo>
                  <a:cubicBezTo>
                    <a:pt x="71" y="107"/>
                    <a:pt x="72" y="109"/>
                    <a:pt x="73" y="111"/>
                  </a:cubicBezTo>
                  <a:cubicBezTo>
                    <a:pt x="77" y="120"/>
                    <a:pt x="74" y="127"/>
                    <a:pt x="63" y="131"/>
                  </a:cubicBezTo>
                  <a:cubicBezTo>
                    <a:pt x="50" y="137"/>
                    <a:pt x="44" y="140"/>
                    <a:pt x="31" y="151"/>
                  </a:cubicBezTo>
                  <a:cubicBezTo>
                    <a:pt x="17" y="136"/>
                    <a:pt x="8" y="116"/>
                    <a:pt x="8" y="93"/>
                  </a:cubicBezTo>
                  <a:cubicBezTo>
                    <a:pt x="8" y="47"/>
                    <a:pt x="46" y="9"/>
                    <a:pt x="92" y="9"/>
                  </a:cubicBezTo>
                  <a:cubicBezTo>
                    <a:pt x="139" y="9"/>
                    <a:pt x="177" y="47"/>
                    <a:pt x="177" y="93"/>
                  </a:cubicBezTo>
                  <a:cubicBezTo>
                    <a:pt x="177" y="116"/>
                    <a:pt x="168" y="136"/>
                    <a:pt x="154" y="151"/>
                  </a:cubicBezTo>
                  <a:close/>
                </a:path>
              </a:pathLst>
            </a:custGeom>
            <a:solidFill>
              <a:schemeClr val="tx2">
                <a:lumMod val="60000"/>
                <a:lumOff val="40000"/>
              </a:schemeClr>
            </a:solidFill>
            <a:ln>
              <a:noFill/>
            </a:ln>
          </p:spPr>
          <p:txBody>
            <a:bodyPr anchor="ctr"/>
            <a:lstStyle/>
            <a:p>
              <a:pPr algn="ctr"/>
              <a:endParaRPr/>
            </a:p>
          </p:txBody>
        </p:sp>
        <p:sp>
          <p:nvSpPr>
            <p:cNvPr id="31" name="Freeform: Shape 112"/>
            <p:cNvSpPr/>
            <p:nvPr/>
          </p:nvSpPr>
          <p:spPr bwMode="auto">
            <a:xfrm rot="2479839">
              <a:off x="8391232" y="2251705"/>
              <a:ext cx="335696" cy="198051"/>
            </a:xfrm>
            <a:custGeom>
              <a:avLst/>
              <a:gdLst>
                <a:gd name="T0" fmla="*/ 160 w 186"/>
                <a:gd name="T1" fmla="*/ 43 h 110"/>
                <a:gd name="T2" fmla="*/ 161 w 186"/>
                <a:gd name="T3" fmla="*/ 42 h 110"/>
                <a:gd name="T4" fmla="*/ 135 w 186"/>
                <a:gd name="T5" fmla="*/ 17 h 110"/>
                <a:gd name="T6" fmla="*/ 119 w 186"/>
                <a:gd name="T7" fmla="*/ 23 h 110"/>
                <a:gd name="T8" fmla="*/ 76 w 186"/>
                <a:gd name="T9" fmla="*/ 0 h 110"/>
                <a:gd name="T10" fmla="*/ 26 w 186"/>
                <a:gd name="T11" fmla="*/ 43 h 110"/>
                <a:gd name="T12" fmla="*/ 0 w 186"/>
                <a:gd name="T13" fmla="*/ 76 h 110"/>
                <a:gd name="T14" fmla="*/ 34 w 186"/>
                <a:gd name="T15" fmla="*/ 110 h 110"/>
                <a:gd name="T16" fmla="*/ 152 w 186"/>
                <a:gd name="T17" fmla="*/ 110 h 110"/>
                <a:gd name="T18" fmla="*/ 186 w 186"/>
                <a:gd name="T19" fmla="*/ 76 h 110"/>
                <a:gd name="T20" fmla="*/ 160 w 186"/>
                <a:gd name="T21" fmla="*/ 43 h 110"/>
                <a:gd name="T22" fmla="*/ 152 w 186"/>
                <a:gd name="T23" fmla="*/ 101 h 110"/>
                <a:gd name="T24" fmla="*/ 34 w 186"/>
                <a:gd name="T25" fmla="*/ 101 h 110"/>
                <a:gd name="T26" fmla="*/ 9 w 186"/>
                <a:gd name="T27" fmla="*/ 76 h 110"/>
                <a:gd name="T28" fmla="*/ 28 w 186"/>
                <a:gd name="T29" fmla="*/ 51 h 110"/>
                <a:gd name="T30" fmla="*/ 34 w 186"/>
                <a:gd name="T31" fmla="*/ 44 h 110"/>
                <a:gd name="T32" fmla="*/ 76 w 186"/>
                <a:gd name="T33" fmla="*/ 8 h 110"/>
                <a:gd name="T34" fmla="*/ 111 w 186"/>
                <a:gd name="T35" fmla="*/ 28 h 110"/>
                <a:gd name="T36" fmla="*/ 117 w 186"/>
                <a:gd name="T37" fmla="*/ 32 h 110"/>
                <a:gd name="T38" fmla="*/ 119 w 186"/>
                <a:gd name="T39" fmla="*/ 32 h 110"/>
                <a:gd name="T40" fmla="*/ 124 w 186"/>
                <a:gd name="T41" fmla="*/ 29 h 110"/>
                <a:gd name="T42" fmla="*/ 135 w 186"/>
                <a:gd name="T43" fmla="*/ 25 h 110"/>
                <a:gd name="T44" fmla="*/ 152 w 186"/>
                <a:gd name="T45" fmla="*/ 42 h 110"/>
                <a:gd name="T46" fmla="*/ 152 w 186"/>
                <a:gd name="T47" fmla="*/ 43 h 110"/>
                <a:gd name="T48" fmla="*/ 158 w 186"/>
                <a:gd name="T49" fmla="*/ 51 h 110"/>
                <a:gd name="T50" fmla="*/ 177 w 186"/>
                <a:gd name="T51" fmla="*/ 76 h 110"/>
                <a:gd name="T52" fmla="*/ 152 w 186"/>
                <a:gd name="T53" fmla="*/ 10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10">
                  <a:moveTo>
                    <a:pt x="160" y="43"/>
                  </a:moveTo>
                  <a:cubicBezTo>
                    <a:pt x="160" y="43"/>
                    <a:pt x="161" y="43"/>
                    <a:pt x="161" y="42"/>
                  </a:cubicBezTo>
                  <a:cubicBezTo>
                    <a:pt x="161" y="28"/>
                    <a:pt x="149" y="17"/>
                    <a:pt x="135" y="17"/>
                  </a:cubicBezTo>
                  <a:cubicBezTo>
                    <a:pt x="129" y="17"/>
                    <a:pt x="123" y="19"/>
                    <a:pt x="119" y="23"/>
                  </a:cubicBezTo>
                  <a:cubicBezTo>
                    <a:pt x="110" y="9"/>
                    <a:pt x="94" y="0"/>
                    <a:pt x="76" y="0"/>
                  </a:cubicBezTo>
                  <a:cubicBezTo>
                    <a:pt x="51" y="0"/>
                    <a:pt x="30" y="19"/>
                    <a:pt x="26" y="43"/>
                  </a:cubicBezTo>
                  <a:cubicBezTo>
                    <a:pt x="11" y="47"/>
                    <a:pt x="0" y="60"/>
                    <a:pt x="0" y="76"/>
                  </a:cubicBezTo>
                  <a:cubicBezTo>
                    <a:pt x="0" y="95"/>
                    <a:pt x="15" y="110"/>
                    <a:pt x="34" y="110"/>
                  </a:cubicBezTo>
                  <a:cubicBezTo>
                    <a:pt x="152" y="110"/>
                    <a:pt x="152" y="110"/>
                    <a:pt x="152" y="110"/>
                  </a:cubicBezTo>
                  <a:cubicBezTo>
                    <a:pt x="171" y="110"/>
                    <a:pt x="186" y="95"/>
                    <a:pt x="186" y="76"/>
                  </a:cubicBezTo>
                  <a:cubicBezTo>
                    <a:pt x="186" y="60"/>
                    <a:pt x="175" y="47"/>
                    <a:pt x="160" y="43"/>
                  </a:cubicBezTo>
                  <a:close/>
                  <a:moveTo>
                    <a:pt x="152" y="101"/>
                  </a:moveTo>
                  <a:cubicBezTo>
                    <a:pt x="34" y="101"/>
                    <a:pt x="34" y="101"/>
                    <a:pt x="34" y="101"/>
                  </a:cubicBezTo>
                  <a:cubicBezTo>
                    <a:pt x="20" y="101"/>
                    <a:pt x="9" y="90"/>
                    <a:pt x="9" y="76"/>
                  </a:cubicBezTo>
                  <a:cubicBezTo>
                    <a:pt x="9" y="64"/>
                    <a:pt x="17" y="54"/>
                    <a:pt x="28" y="51"/>
                  </a:cubicBezTo>
                  <a:cubicBezTo>
                    <a:pt x="31" y="51"/>
                    <a:pt x="34" y="48"/>
                    <a:pt x="34" y="44"/>
                  </a:cubicBezTo>
                  <a:cubicBezTo>
                    <a:pt x="38" y="24"/>
                    <a:pt x="55" y="8"/>
                    <a:pt x="76" y="8"/>
                  </a:cubicBezTo>
                  <a:cubicBezTo>
                    <a:pt x="90" y="8"/>
                    <a:pt x="104" y="16"/>
                    <a:pt x="111" y="28"/>
                  </a:cubicBezTo>
                  <a:cubicBezTo>
                    <a:pt x="113" y="30"/>
                    <a:pt x="115" y="31"/>
                    <a:pt x="117" y="32"/>
                  </a:cubicBezTo>
                  <a:cubicBezTo>
                    <a:pt x="118" y="32"/>
                    <a:pt x="118" y="32"/>
                    <a:pt x="119" y="32"/>
                  </a:cubicBezTo>
                  <a:cubicBezTo>
                    <a:pt x="121" y="32"/>
                    <a:pt x="123" y="31"/>
                    <a:pt x="124" y="29"/>
                  </a:cubicBezTo>
                  <a:cubicBezTo>
                    <a:pt x="127" y="27"/>
                    <a:pt x="131" y="25"/>
                    <a:pt x="135" y="25"/>
                  </a:cubicBezTo>
                  <a:cubicBezTo>
                    <a:pt x="145" y="25"/>
                    <a:pt x="152" y="33"/>
                    <a:pt x="152" y="42"/>
                  </a:cubicBezTo>
                  <a:cubicBezTo>
                    <a:pt x="152" y="43"/>
                    <a:pt x="152" y="43"/>
                    <a:pt x="152" y="43"/>
                  </a:cubicBezTo>
                  <a:cubicBezTo>
                    <a:pt x="152" y="47"/>
                    <a:pt x="154" y="50"/>
                    <a:pt x="158" y="51"/>
                  </a:cubicBezTo>
                  <a:cubicBezTo>
                    <a:pt x="170" y="54"/>
                    <a:pt x="177" y="64"/>
                    <a:pt x="177" y="76"/>
                  </a:cubicBezTo>
                  <a:cubicBezTo>
                    <a:pt x="177" y="90"/>
                    <a:pt x="166" y="101"/>
                    <a:pt x="152" y="101"/>
                  </a:cubicBezTo>
                  <a:close/>
                </a:path>
              </a:pathLst>
            </a:custGeom>
            <a:solidFill>
              <a:schemeClr val="tx2">
                <a:lumMod val="60000"/>
                <a:lumOff val="40000"/>
              </a:schemeClr>
            </a:solidFill>
            <a:ln>
              <a:noFill/>
            </a:ln>
          </p:spPr>
          <p:txBody>
            <a:bodyPr anchor="ctr"/>
            <a:lstStyle/>
            <a:p>
              <a:pPr algn="ctr"/>
              <a:endParaRPr/>
            </a:p>
          </p:txBody>
        </p:sp>
        <p:sp>
          <p:nvSpPr>
            <p:cNvPr id="32" name="Freeform: Shape 113"/>
            <p:cNvSpPr/>
            <p:nvPr/>
          </p:nvSpPr>
          <p:spPr bwMode="auto">
            <a:xfrm>
              <a:off x="8271831" y="1727304"/>
              <a:ext cx="122612" cy="335205"/>
            </a:xfrm>
            <a:custGeom>
              <a:avLst/>
              <a:gdLst>
                <a:gd name="T0" fmla="*/ 67 w 68"/>
                <a:gd name="T1" fmla="*/ 147 h 186"/>
                <a:gd name="T2" fmla="*/ 68 w 68"/>
                <a:gd name="T3" fmla="*/ 147 h 186"/>
                <a:gd name="T4" fmla="*/ 55 w 68"/>
                <a:gd name="T5" fmla="*/ 84 h 186"/>
                <a:gd name="T6" fmla="*/ 59 w 68"/>
                <a:gd name="T7" fmla="*/ 84 h 186"/>
                <a:gd name="T8" fmla="*/ 63 w 68"/>
                <a:gd name="T9" fmla="*/ 80 h 186"/>
                <a:gd name="T10" fmla="*/ 59 w 68"/>
                <a:gd name="T11" fmla="*/ 76 h 186"/>
                <a:gd name="T12" fmla="*/ 53 w 68"/>
                <a:gd name="T13" fmla="*/ 76 h 186"/>
                <a:gd name="T14" fmla="*/ 46 w 68"/>
                <a:gd name="T15" fmla="*/ 41 h 186"/>
                <a:gd name="T16" fmla="*/ 46 w 68"/>
                <a:gd name="T17" fmla="*/ 41 h 186"/>
                <a:gd name="T18" fmla="*/ 46 w 68"/>
                <a:gd name="T19" fmla="*/ 41 h 186"/>
                <a:gd name="T20" fmla="*/ 65 w 68"/>
                <a:gd name="T21" fmla="*/ 25 h 186"/>
                <a:gd name="T22" fmla="*/ 65 w 68"/>
                <a:gd name="T23" fmla="*/ 25 h 186"/>
                <a:gd name="T24" fmla="*/ 68 w 68"/>
                <a:gd name="T25" fmla="*/ 21 h 186"/>
                <a:gd name="T26" fmla="*/ 34 w 68"/>
                <a:gd name="T27" fmla="*/ 0 h 186"/>
                <a:gd name="T28" fmla="*/ 0 w 68"/>
                <a:gd name="T29" fmla="*/ 21 h 186"/>
                <a:gd name="T30" fmla="*/ 2 w 68"/>
                <a:gd name="T31" fmla="*/ 25 h 186"/>
                <a:gd name="T32" fmla="*/ 2 w 68"/>
                <a:gd name="T33" fmla="*/ 25 h 186"/>
                <a:gd name="T34" fmla="*/ 21 w 68"/>
                <a:gd name="T35" fmla="*/ 41 h 186"/>
                <a:gd name="T36" fmla="*/ 21 w 68"/>
                <a:gd name="T37" fmla="*/ 41 h 186"/>
                <a:gd name="T38" fmla="*/ 21 w 68"/>
                <a:gd name="T39" fmla="*/ 41 h 186"/>
                <a:gd name="T40" fmla="*/ 0 w 68"/>
                <a:gd name="T41" fmla="*/ 147 h 186"/>
                <a:gd name="T42" fmla="*/ 0 w 68"/>
                <a:gd name="T43" fmla="*/ 147 h 186"/>
                <a:gd name="T44" fmla="*/ 0 w 68"/>
                <a:gd name="T45" fmla="*/ 148 h 186"/>
                <a:gd name="T46" fmla="*/ 1 w 68"/>
                <a:gd name="T47" fmla="*/ 150 h 186"/>
                <a:gd name="T48" fmla="*/ 1 w 68"/>
                <a:gd name="T49" fmla="*/ 150 h 186"/>
                <a:gd name="T50" fmla="*/ 31 w 68"/>
                <a:gd name="T51" fmla="*/ 184 h 186"/>
                <a:gd name="T52" fmla="*/ 31 w 68"/>
                <a:gd name="T53" fmla="*/ 184 h 186"/>
                <a:gd name="T54" fmla="*/ 34 w 68"/>
                <a:gd name="T55" fmla="*/ 186 h 186"/>
                <a:gd name="T56" fmla="*/ 37 w 68"/>
                <a:gd name="T57" fmla="*/ 184 h 186"/>
                <a:gd name="T58" fmla="*/ 37 w 68"/>
                <a:gd name="T59" fmla="*/ 184 h 186"/>
                <a:gd name="T60" fmla="*/ 67 w 68"/>
                <a:gd name="T61" fmla="*/ 150 h 186"/>
                <a:gd name="T62" fmla="*/ 67 w 68"/>
                <a:gd name="T63" fmla="*/ 150 h 186"/>
                <a:gd name="T64" fmla="*/ 68 w 68"/>
                <a:gd name="T65" fmla="*/ 148 h 186"/>
                <a:gd name="T66" fmla="*/ 67 w 68"/>
                <a:gd name="T67" fmla="*/ 147 h 186"/>
                <a:gd name="T68" fmla="*/ 9 w 68"/>
                <a:gd name="T69" fmla="*/ 19 h 186"/>
                <a:gd name="T70" fmla="*/ 34 w 68"/>
                <a:gd name="T71" fmla="*/ 8 h 186"/>
                <a:gd name="T72" fmla="*/ 59 w 68"/>
                <a:gd name="T73" fmla="*/ 19 h 186"/>
                <a:gd name="T74" fmla="*/ 34 w 68"/>
                <a:gd name="T75" fmla="*/ 41 h 186"/>
                <a:gd name="T76" fmla="*/ 9 w 68"/>
                <a:gd name="T77" fmla="*/ 19 h 186"/>
                <a:gd name="T78" fmla="*/ 34 w 68"/>
                <a:gd name="T79" fmla="*/ 175 h 186"/>
                <a:gd name="T80" fmla="*/ 9 w 68"/>
                <a:gd name="T81" fmla="*/ 146 h 186"/>
                <a:gd name="T82" fmla="*/ 29 w 68"/>
                <a:gd name="T83" fmla="*/ 47 h 186"/>
                <a:gd name="T84" fmla="*/ 31 w 68"/>
                <a:gd name="T85" fmla="*/ 49 h 186"/>
                <a:gd name="T86" fmla="*/ 31 w 68"/>
                <a:gd name="T87" fmla="*/ 50 h 186"/>
                <a:gd name="T88" fmla="*/ 32 w 68"/>
                <a:gd name="T89" fmla="*/ 50 h 186"/>
                <a:gd name="T90" fmla="*/ 32 w 68"/>
                <a:gd name="T91" fmla="*/ 50 h 186"/>
                <a:gd name="T92" fmla="*/ 34 w 68"/>
                <a:gd name="T93" fmla="*/ 51 h 186"/>
                <a:gd name="T94" fmla="*/ 36 w 68"/>
                <a:gd name="T95" fmla="*/ 50 h 186"/>
                <a:gd name="T96" fmla="*/ 36 w 68"/>
                <a:gd name="T97" fmla="*/ 50 h 186"/>
                <a:gd name="T98" fmla="*/ 36 w 68"/>
                <a:gd name="T99" fmla="*/ 50 h 186"/>
                <a:gd name="T100" fmla="*/ 37 w 68"/>
                <a:gd name="T101" fmla="*/ 49 h 186"/>
                <a:gd name="T102" fmla="*/ 39 w 68"/>
                <a:gd name="T103" fmla="*/ 47 h 186"/>
                <a:gd name="T104" fmla="*/ 45 w 68"/>
                <a:gd name="T105" fmla="*/ 76 h 186"/>
                <a:gd name="T106" fmla="*/ 34 w 68"/>
                <a:gd name="T107" fmla="*/ 76 h 186"/>
                <a:gd name="T108" fmla="*/ 30 w 68"/>
                <a:gd name="T109" fmla="*/ 80 h 186"/>
                <a:gd name="T110" fmla="*/ 34 w 68"/>
                <a:gd name="T111" fmla="*/ 84 h 186"/>
                <a:gd name="T112" fmla="*/ 46 w 68"/>
                <a:gd name="T113" fmla="*/ 84 h 186"/>
                <a:gd name="T114" fmla="*/ 59 w 68"/>
                <a:gd name="T115" fmla="*/ 146 h 186"/>
                <a:gd name="T116" fmla="*/ 34 w 68"/>
                <a:gd name="T117" fmla="*/ 17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86">
                  <a:moveTo>
                    <a:pt x="67" y="147"/>
                  </a:moveTo>
                  <a:cubicBezTo>
                    <a:pt x="68" y="147"/>
                    <a:pt x="68" y="147"/>
                    <a:pt x="68" y="147"/>
                  </a:cubicBezTo>
                  <a:cubicBezTo>
                    <a:pt x="55" y="84"/>
                    <a:pt x="55" y="84"/>
                    <a:pt x="55" y="84"/>
                  </a:cubicBezTo>
                  <a:cubicBezTo>
                    <a:pt x="59" y="84"/>
                    <a:pt x="59" y="84"/>
                    <a:pt x="59" y="84"/>
                  </a:cubicBezTo>
                  <a:cubicBezTo>
                    <a:pt x="61" y="84"/>
                    <a:pt x="63" y="83"/>
                    <a:pt x="63" y="80"/>
                  </a:cubicBezTo>
                  <a:cubicBezTo>
                    <a:pt x="63" y="78"/>
                    <a:pt x="61" y="76"/>
                    <a:pt x="59" y="76"/>
                  </a:cubicBezTo>
                  <a:cubicBezTo>
                    <a:pt x="53" y="76"/>
                    <a:pt x="53" y="76"/>
                    <a:pt x="53" y="76"/>
                  </a:cubicBezTo>
                  <a:cubicBezTo>
                    <a:pt x="46" y="41"/>
                    <a:pt x="46" y="41"/>
                    <a:pt x="46" y="41"/>
                  </a:cubicBezTo>
                  <a:cubicBezTo>
                    <a:pt x="46" y="41"/>
                    <a:pt x="46" y="41"/>
                    <a:pt x="46" y="41"/>
                  </a:cubicBezTo>
                  <a:cubicBezTo>
                    <a:pt x="46" y="41"/>
                    <a:pt x="46" y="41"/>
                    <a:pt x="46" y="41"/>
                  </a:cubicBezTo>
                  <a:cubicBezTo>
                    <a:pt x="65" y="25"/>
                    <a:pt x="65" y="25"/>
                    <a:pt x="65" y="25"/>
                  </a:cubicBezTo>
                  <a:cubicBezTo>
                    <a:pt x="65" y="25"/>
                    <a:pt x="65" y="25"/>
                    <a:pt x="65" y="25"/>
                  </a:cubicBezTo>
                  <a:cubicBezTo>
                    <a:pt x="67" y="24"/>
                    <a:pt x="68" y="23"/>
                    <a:pt x="68" y="21"/>
                  </a:cubicBezTo>
                  <a:cubicBezTo>
                    <a:pt x="68" y="9"/>
                    <a:pt x="52" y="0"/>
                    <a:pt x="34" y="0"/>
                  </a:cubicBezTo>
                  <a:cubicBezTo>
                    <a:pt x="15" y="0"/>
                    <a:pt x="0" y="9"/>
                    <a:pt x="0" y="21"/>
                  </a:cubicBezTo>
                  <a:cubicBezTo>
                    <a:pt x="0" y="23"/>
                    <a:pt x="1" y="24"/>
                    <a:pt x="2" y="25"/>
                  </a:cubicBezTo>
                  <a:cubicBezTo>
                    <a:pt x="2" y="25"/>
                    <a:pt x="2" y="25"/>
                    <a:pt x="2" y="25"/>
                  </a:cubicBezTo>
                  <a:cubicBezTo>
                    <a:pt x="21" y="41"/>
                    <a:pt x="21" y="41"/>
                    <a:pt x="21" y="41"/>
                  </a:cubicBezTo>
                  <a:cubicBezTo>
                    <a:pt x="21" y="41"/>
                    <a:pt x="21" y="41"/>
                    <a:pt x="21" y="41"/>
                  </a:cubicBezTo>
                  <a:cubicBezTo>
                    <a:pt x="21" y="41"/>
                    <a:pt x="21" y="41"/>
                    <a:pt x="21" y="41"/>
                  </a:cubicBezTo>
                  <a:cubicBezTo>
                    <a:pt x="0" y="147"/>
                    <a:pt x="0" y="147"/>
                    <a:pt x="0" y="147"/>
                  </a:cubicBezTo>
                  <a:cubicBezTo>
                    <a:pt x="0" y="147"/>
                    <a:pt x="0" y="147"/>
                    <a:pt x="0" y="147"/>
                  </a:cubicBezTo>
                  <a:cubicBezTo>
                    <a:pt x="0" y="147"/>
                    <a:pt x="0" y="147"/>
                    <a:pt x="0" y="148"/>
                  </a:cubicBezTo>
                  <a:cubicBezTo>
                    <a:pt x="0" y="149"/>
                    <a:pt x="1" y="150"/>
                    <a:pt x="1" y="150"/>
                  </a:cubicBezTo>
                  <a:cubicBezTo>
                    <a:pt x="1" y="150"/>
                    <a:pt x="1" y="150"/>
                    <a:pt x="1" y="150"/>
                  </a:cubicBezTo>
                  <a:cubicBezTo>
                    <a:pt x="31" y="184"/>
                    <a:pt x="31" y="184"/>
                    <a:pt x="31" y="184"/>
                  </a:cubicBezTo>
                  <a:cubicBezTo>
                    <a:pt x="31" y="184"/>
                    <a:pt x="31" y="184"/>
                    <a:pt x="31" y="184"/>
                  </a:cubicBezTo>
                  <a:cubicBezTo>
                    <a:pt x="31" y="185"/>
                    <a:pt x="33" y="186"/>
                    <a:pt x="34" y="186"/>
                  </a:cubicBezTo>
                  <a:cubicBezTo>
                    <a:pt x="35" y="186"/>
                    <a:pt x="36" y="185"/>
                    <a:pt x="37" y="184"/>
                  </a:cubicBezTo>
                  <a:cubicBezTo>
                    <a:pt x="37" y="184"/>
                    <a:pt x="37" y="184"/>
                    <a:pt x="37" y="184"/>
                  </a:cubicBezTo>
                  <a:cubicBezTo>
                    <a:pt x="67" y="150"/>
                    <a:pt x="67" y="150"/>
                    <a:pt x="67" y="150"/>
                  </a:cubicBezTo>
                  <a:cubicBezTo>
                    <a:pt x="67" y="150"/>
                    <a:pt x="67" y="150"/>
                    <a:pt x="67" y="150"/>
                  </a:cubicBezTo>
                  <a:cubicBezTo>
                    <a:pt x="67" y="150"/>
                    <a:pt x="68" y="149"/>
                    <a:pt x="68" y="148"/>
                  </a:cubicBezTo>
                  <a:cubicBezTo>
                    <a:pt x="68" y="147"/>
                    <a:pt x="67" y="147"/>
                    <a:pt x="67" y="147"/>
                  </a:cubicBezTo>
                  <a:close/>
                  <a:moveTo>
                    <a:pt x="9" y="19"/>
                  </a:moveTo>
                  <a:cubicBezTo>
                    <a:pt x="10" y="13"/>
                    <a:pt x="21" y="8"/>
                    <a:pt x="34" y="8"/>
                  </a:cubicBezTo>
                  <a:cubicBezTo>
                    <a:pt x="47" y="8"/>
                    <a:pt x="57" y="13"/>
                    <a:pt x="59" y="19"/>
                  </a:cubicBezTo>
                  <a:cubicBezTo>
                    <a:pt x="34" y="41"/>
                    <a:pt x="34" y="41"/>
                    <a:pt x="34" y="41"/>
                  </a:cubicBezTo>
                  <a:lnTo>
                    <a:pt x="9" y="19"/>
                  </a:lnTo>
                  <a:close/>
                  <a:moveTo>
                    <a:pt x="34" y="175"/>
                  </a:moveTo>
                  <a:cubicBezTo>
                    <a:pt x="9" y="146"/>
                    <a:pt x="9" y="146"/>
                    <a:pt x="9" y="146"/>
                  </a:cubicBezTo>
                  <a:cubicBezTo>
                    <a:pt x="29" y="47"/>
                    <a:pt x="29" y="47"/>
                    <a:pt x="29" y="47"/>
                  </a:cubicBezTo>
                  <a:cubicBezTo>
                    <a:pt x="31" y="49"/>
                    <a:pt x="31" y="49"/>
                    <a:pt x="31" y="49"/>
                  </a:cubicBezTo>
                  <a:cubicBezTo>
                    <a:pt x="31" y="49"/>
                    <a:pt x="31" y="50"/>
                    <a:pt x="31" y="50"/>
                  </a:cubicBezTo>
                  <a:cubicBezTo>
                    <a:pt x="32" y="50"/>
                    <a:pt x="32" y="50"/>
                    <a:pt x="32" y="50"/>
                  </a:cubicBezTo>
                  <a:cubicBezTo>
                    <a:pt x="32" y="50"/>
                    <a:pt x="32" y="50"/>
                    <a:pt x="32" y="50"/>
                  </a:cubicBezTo>
                  <a:cubicBezTo>
                    <a:pt x="32" y="50"/>
                    <a:pt x="33" y="51"/>
                    <a:pt x="34" y="51"/>
                  </a:cubicBezTo>
                  <a:cubicBezTo>
                    <a:pt x="35" y="51"/>
                    <a:pt x="35" y="50"/>
                    <a:pt x="36" y="50"/>
                  </a:cubicBezTo>
                  <a:cubicBezTo>
                    <a:pt x="36" y="50"/>
                    <a:pt x="36" y="50"/>
                    <a:pt x="36" y="50"/>
                  </a:cubicBezTo>
                  <a:cubicBezTo>
                    <a:pt x="36" y="50"/>
                    <a:pt x="36" y="50"/>
                    <a:pt x="36" y="50"/>
                  </a:cubicBezTo>
                  <a:cubicBezTo>
                    <a:pt x="37" y="50"/>
                    <a:pt x="37" y="49"/>
                    <a:pt x="37" y="49"/>
                  </a:cubicBezTo>
                  <a:cubicBezTo>
                    <a:pt x="39" y="47"/>
                    <a:pt x="39" y="47"/>
                    <a:pt x="39" y="47"/>
                  </a:cubicBezTo>
                  <a:cubicBezTo>
                    <a:pt x="45" y="76"/>
                    <a:pt x="45" y="76"/>
                    <a:pt x="45" y="76"/>
                  </a:cubicBezTo>
                  <a:cubicBezTo>
                    <a:pt x="34" y="76"/>
                    <a:pt x="34" y="76"/>
                    <a:pt x="34" y="76"/>
                  </a:cubicBezTo>
                  <a:cubicBezTo>
                    <a:pt x="32" y="76"/>
                    <a:pt x="30" y="78"/>
                    <a:pt x="30" y="80"/>
                  </a:cubicBezTo>
                  <a:cubicBezTo>
                    <a:pt x="30" y="83"/>
                    <a:pt x="32" y="84"/>
                    <a:pt x="34" y="84"/>
                  </a:cubicBezTo>
                  <a:cubicBezTo>
                    <a:pt x="46" y="84"/>
                    <a:pt x="46" y="84"/>
                    <a:pt x="46" y="84"/>
                  </a:cubicBezTo>
                  <a:cubicBezTo>
                    <a:pt x="59" y="146"/>
                    <a:pt x="59" y="146"/>
                    <a:pt x="59" y="146"/>
                  </a:cubicBezTo>
                  <a:lnTo>
                    <a:pt x="34" y="175"/>
                  </a:lnTo>
                  <a:close/>
                </a:path>
              </a:pathLst>
            </a:custGeom>
            <a:solidFill>
              <a:schemeClr val="tx2">
                <a:lumMod val="60000"/>
                <a:lumOff val="40000"/>
              </a:schemeClr>
            </a:solidFill>
            <a:ln>
              <a:noFill/>
            </a:ln>
          </p:spPr>
          <p:txBody>
            <a:bodyPr anchor="ctr"/>
            <a:lstStyle/>
            <a:p>
              <a:pPr algn="ctr"/>
              <a:endParaRPr/>
            </a:p>
          </p:txBody>
        </p:sp>
        <p:sp>
          <p:nvSpPr>
            <p:cNvPr id="33" name="Freeform: Shape 114"/>
            <p:cNvSpPr/>
            <p:nvPr/>
          </p:nvSpPr>
          <p:spPr bwMode="auto">
            <a:xfrm>
              <a:off x="8685680" y="1793606"/>
              <a:ext cx="335205" cy="332239"/>
            </a:xfrm>
            <a:custGeom>
              <a:avLst/>
              <a:gdLst>
                <a:gd name="T0" fmla="*/ 157 w 186"/>
                <a:gd name="T1" fmla="*/ 159 h 185"/>
                <a:gd name="T2" fmla="*/ 186 w 186"/>
                <a:gd name="T3" fmla="*/ 93 h 185"/>
                <a:gd name="T4" fmla="*/ 93 w 186"/>
                <a:gd name="T5" fmla="*/ 0 h 185"/>
                <a:gd name="T6" fmla="*/ 0 w 186"/>
                <a:gd name="T7" fmla="*/ 93 h 185"/>
                <a:gd name="T8" fmla="*/ 29 w 186"/>
                <a:gd name="T9" fmla="*/ 159 h 185"/>
                <a:gd name="T10" fmla="*/ 18 w 186"/>
                <a:gd name="T11" fmla="*/ 178 h 185"/>
                <a:gd name="T12" fmla="*/ 17 w 186"/>
                <a:gd name="T13" fmla="*/ 181 h 185"/>
                <a:gd name="T14" fmla="*/ 21 w 186"/>
                <a:gd name="T15" fmla="*/ 185 h 185"/>
                <a:gd name="T16" fmla="*/ 24 w 186"/>
                <a:gd name="T17" fmla="*/ 184 h 185"/>
                <a:gd name="T18" fmla="*/ 25 w 186"/>
                <a:gd name="T19" fmla="*/ 182 h 185"/>
                <a:gd name="T20" fmla="*/ 35 w 186"/>
                <a:gd name="T21" fmla="*/ 165 h 185"/>
                <a:gd name="T22" fmla="*/ 93 w 186"/>
                <a:gd name="T23" fmla="*/ 185 h 185"/>
                <a:gd name="T24" fmla="*/ 151 w 186"/>
                <a:gd name="T25" fmla="*/ 165 h 185"/>
                <a:gd name="T26" fmla="*/ 161 w 186"/>
                <a:gd name="T27" fmla="*/ 182 h 185"/>
                <a:gd name="T28" fmla="*/ 165 w 186"/>
                <a:gd name="T29" fmla="*/ 185 h 185"/>
                <a:gd name="T30" fmla="*/ 169 w 186"/>
                <a:gd name="T31" fmla="*/ 181 h 185"/>
                <a:gd name="T32" fmla="*/ 168 w 186"/>
                <a:gd name="T33" fmla="*/ 178 h 185"/>
                <a:gd name="T34" fmla="*/ 157 w 186"/>
                <a:gd name="T35" fmla="*/ 159 h 185"/>
                <a:gd name="T36" fmla="*/ 93 w 186"/>
                <a:gd name="T37" fmla="*/ 177 h 185"/>
                <a:gd name="T38" fmla="*/ 9 w 186"/>
                <a:gd name="T39" fmla="*/ 93 h 185"/>
                <a:gd name="T40" fmla="*/ 93 w 186"/>
                <a:gd name="T41" fmla="*/ 8 h 185"/>
                <a:gd name="T42" fmla="*/ 177 w 186"/>
                <a:gd name="T43" fmla="*/ 93 h 185"/>
                <a:gd name="T44" fmla="*/ 93 w 186"/>
                <a:gd name="T45" fmla="*/ 177 h 185"/>
                <a:gd name="T46" fmla="*/ 93 w 186"/>
                <a:gd name="T47" fmla="*/ 34 h 185"/>
                <a:gd name="T48" fmla="*/ 34 w 186"/>
                <a:gd name="T49" fmla="*/ 93 h 185"/>
                <a:gd name="T50" fmla="*/ 93 w 186"/>
                <a:gd name="T51" fmla="*/ 152 h 185"/>
                <a:gd name="T52" fmla="*/ 152 w 186"/>
                <a:gd name="T53" fmla="*/ 93 h 185"/>
                <a:gd name="T54" fmla="*/ 93 w 186"/>
                <a:gd name="T55" fmla="*/ 34 h 185"/>
                <a:gd name="T56" fmla="*/ 93 w 186"/>
                <a:gd name="T57" fmla="*/ 143 h 185"/>
                <a:gd name="T58" fmla="*/ 42 w 186"/>
                <a:gd name="T59" fmla="*/ 93 h 185"/>
                <a:gd name="T60" fmla="*/ 93 w 186"/>
                <a:gd name="T61" fmla="*/ 42 h 185"/>
                <a:gd name="T62" fmla="*/ 144 w 186"/>
                <a:gd name="T63" fmla="*/ 93 h 185"/>
                <a:gd name="T64" fmla="*/ 93 w 186"/>
                <a:gd name="T65" fmla="*/ 143 h 185"/>
                <a:gd name="T66" fmla="*/ 93 w 186"/>
                <a:gd name="T67" fmla="*/ 67 h 185"/>
                <a:gd name="T68" fmla="*/ 68 w 186"/>
                <a:gd name="T69" fmla="*/ 93 h 185"/>
                <a:gd name="T70" fmla="*/ 93 w 186"/>
                <a:gd name="T71" fmla="*/ 118 h 185"/>
                <a:gd name="T72" fmla="*/ 118 w 186"/>
                <a:gd name="T73" fmla="*/ 93 h 185"/>
                <a:gd name="T74" fmla="*/ 93 w 186"/>
                <a:gd name="T75" fmla="*/ 67 h 185"/>
                <a:gd name="T76" fmla="*/ 93 w 186"/>
                <a:gd name="T77" fmla="*/ 109 h 185"/>
                <a:gd name="T78" fmla="*/ 76 w 186"/>
                <a:gd name="T79" fmla="*/ 93 h 185"/>
                <a:gd name="T80" fmla="*/ 93 w 186"/>
                <a:gd name="T81" fmla="*/ 76 h 185"/>
                <a:gd name="T82" fmla="*/ 110 w 186"/>
                <a:gd name="T83" fmla="*/ 93 h 185"/>
                <a:gd name="T84" fmla="*/ 93 w 186"/>
                <a:gd name="T85" fmla="*/ 10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185">
                  <a:moveTo>
                    <a:pt x="157" y="159"/>
                  </a:moveTo>
                  <a:cubicBezTo>
                    <a:pt x="175" y="143"/>
                    <a:pt x="186" y="119"/>
                    <a:pt x="186" y="93"/>
                  </a:cubicBezTo>
                  <a:cubicBezTo>
                    <a:pt x="186" y="41"/>
                    <a:pt x="144" y="0"/>
                    <a:pt x="93" y="0"/>
                  </a:cubicBezTo>
                  <a:cubicBezTo>
                    <a:pt x="42" y="0"/>
                    <a:pt x="0" y="41"/>
                    <a:pt x="0" y="93"/>
                  </a:cubicBezTo>
                  <a:cubicBezTo>
                    <a:pt x="0" y="119"/>
                    <a:pt x="11" y="143"/>
                    <a:pt x="29" y="159"/>
                  </a:cubicBezTo>
                  <a:cubicBezTo>
                    <a:pt x="18" y="178"/>
                    <a:pt x="18" y="178"/>
                    <a:pt x="18" y="178"/>
                  </a:cubicBezTo>
                  <a:cubicBezTo>
                    <a:pt x="18" y="179"/>
                    <a:pt x="17" y="180"/>
                    <a:pt x="17" y="181"/>
                  </a:cubicBezTo>
                  <a:cubicBezTo>
                    <a:pt x="17" y="183"/>
                    <a:pt x="19" y="185"/>
                    <a:pt x="21" y="185"/>
                  </a:cubicBezTo>
                  <a:cubicBezTo>
                    <a:pt x="22" y="185"/>
                    <a:pt x="24" y="185"/>
                    <a:pt x="24" y="184"/>
                  </a:cubicBezTo>
                  <a:cubicBezTo>
                    <a:pt x="25" y="184"/>
                    <a:pt x="25" y="183"/>
                    <a:pt x="25" y="182"/>
                  </a:cubicBezTo>
                  <a:cubicBezTo>
                    <a:pt x="35" y="165"/>
                    <a:pt x="35" y="165"/>
                    <a:pt x="35" y="165"/>
                  </a:cubicBezTo>
                  <a:cubicBezTo>
                    <a:pt x="51" y="178"/>
                    <a:pt x="71" y="185"/>
                    <a:pt x="93" y="185"/>
                  </a:cubicBezTo>
                  <a:cubicBezTo>
                    <a:pt x="115" y="185"/>
                    <a:pt x="135" y="178"/>
                    <a:pt x="151" y="165"/>
                  </a:cubicBezTo>
                  <a:cubicBezTo>
                    <a:pt x="161" y="182"/>
                    <a:pt x="161" y="182"/>
                    <a:pt x="161" y="182"/>
                  </a:cubicBezTo>
                  <a:cubicBezTo>
                    <a:pt x="161" y="184"/>
                    <a:pt x="163" y="185"/>
                    <a:pt x="165" y="185"/>
                  </a:cubicBezTo>
                  <a:cubicBezTo>
                    <a:pt x="167" y="185"/>
                    <a:pt x="169" y="183"/>
                    <a:pt x="169" y="181"/>
                  </a:cubicBezTo>
                  <a:cubicBezTo>
                    <a:pt x="169" y="180"/>
                    <a:pt x="168" y="179"/>
                    <a:pt x="168" y="178"/>
                  </a:cubicBezTo>
                  <a:lnTo>
                    <a:pt x="157" y="159"/>
                  </a:ln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93" y="34"/>
                  </a:moveTo>
                  <a:cubicBezTo>
                    <a:pt x="60" y="34"/>
                    <a:pt x="34" y="60"/>
                    <a:pt x="34" y="93"/>
                  </a:cubicBezTo>
                  <a:cubicBezTo>
                    <a:pt x="34" y="125"/>
                    <a:pt x="60" y="152"/>
                    <a:pt x="93" y="152"/>
                  </a:cubicBezTo>
                  <a:cubicBezTo>
                    <a:pt x="126" y="152"/>
                    <a:pt x="152" y="125"/>
                    <a:pt x="152" y="93"/>
                  </a:cubicBezTo>
                  <a:cubicBezTo>
                    <a:pt x="152" y="60"/>
                    <a:pt x="126" y="34"/>
                    <a:pt x="93" y="34"/>
                  </a:cubicBezTo>
                  <a:close/>
                  <a:moveTo>
                    <a:pt x="93" y="143"/>
                  </a:moveTo>
                  <a:cubicBezTo>
                    <a:pt x="65" y="143"/>
                    <a:pt x="42" y="121"/>
                    <a:pt x="42" y="93"/>
                  </a:cubicBezTo>
                  <a:cubicBezTo>
                    <a:pt x="42" y="65"/>
                    <a:pt x="65" y="42"/>
                    <a:pt x="93" y="42"/>
                  </a:cubicBezTo>
                  <a:cubicBezTo>
                    <a:pt x="121" y="42"/>
                    <a:pt x="144" y="65"/>
                    <a:pt x="144" y="93"/>
                  </a:cubicBezTo>
                  <a:cubicBezTo>
                    <a:pt x="144" y="121"/>
                    <a:pt x="121" y="143"/>
                    <a:pt x="93" y="143"/>
                  </a:cubicBezTo>
                  <a:close/>
                  <a:moveTo>
                    <a:pt x="93" y="67"/>
                  </a:moveTo>
                  <a:cubicBezTo>
                    <a:pt x="79" y="67"/>
                    <a:pt x="68" y="79"/>
                    <a:pt x="68" y="93"/>
                  </a:cubicBezTo>
                  <a:cubicBezTo>
                    <a:pt x="68" y="107"/>
                    <a:pt x="79" y="118"/>
                    <a:pt x="93" y="118"/>
                  </a:cubicBezTo>
                  <a:cubicBezTo>
                    <a:pt x="107" y="118"/>
                    <a:pt x="118" y="107"/>
                    <a:pt x="118" y="93"/>
                  </a:cubicBezTo>
                  <a:cubicBezTo>
                    <a:pt x="118" y="79"/>
                    <a:pt x="107" y="67"/>
                    <a:pt x="93" y="67"/>
                  </a:cubicBezTo>
                  <a:close/>
                  <a:moveTo>
                    <a:pt x="93" y="109"/>
                  </a:moveTo>
                  <a:cubicBezTo>
                    <a:pt x="84" y="109"/>
                    <a:pt x="76" y="102"/>
                    <a:pt x="76" y="93"/>
                  </a:cubicBezTo>
                  <a:cubicBezTo>
                    <a:pt x="76" y="83"/>
                    <a:pt x="84" y="76"/>
                    <a:pt x="93" y="76"/>
                  </a:cubicBezTo>
                  <a:cubicBezTo>
                    <a:pt x="102" y="76"/>
                    <a:pt x="110" y="83"/>
                    <a:pt x="110" y="93"/>
                  </a:cubicBezTo>
                  <a:cubicBezTo>
                    <a:pt x="110" y="102"/>
                    <a:pt x="102" y="109"/>
                    <a:pt x="93" y="109"/>
                  </a:cubicBezTo>
                  <a:close/>
                </a:path>
              </a:pathLst>
            </a:custGeom>
            <a:solidFill>
              <a:schemeClr val="tx2">
                <a:lumMod val="60000"/>
                <a:lumOff val="40000"/>
              </a:schemeClr>
            </a:solidFill>
            <a:ln>
              <a:noFill/>
            </a:ln>
          </p:spPr>
          <p:txBody>
            <a:bodyPr anchor="ctr"/>
            <a:lstStyle/>
            <a:p>
              <a:pPr algn="ctr"/>
              <a:endParaRPr/>
            </a:p>
          </p:txBody>
        </p:sp>
        <p:sp>
          <p:nvSpPr>
            <p:cNvPr id="34" name="Freeform: Shape 115"/>
            <p:cNvSpPr/>
            <p:nvPr/>
          </p:nvSpPr>
          <p:spPr bwMode="auto">
            <a:xfrm>
              <a:off x="9939218" y="5756971"/>
              <a:ext cx="333228" cy="273899"/>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tx2">
                <a:lumMod val="60000"/>
                <a:lumOff val="40000"/>
              </a:schemeClr>
            </a:solidFill>
            <a:ln>
              <a:noFill/>
            </a:ln>
          </p:spPr>
          <p:txBody>
            <a:bodyPr anchor="ctr"/>
            <a:lstStyle/>
            <a:p>
              <a:pPr algn="ctr"/>
              <a:endParaRPr/>
            </a:p>
          </p:txBody>
        </p:sp>
        <p:sp>
          <p:nvSpPr>
            <p:cNvPr id="35" name="Freeform: Shape 116"/>
            <p:cNvSpPr/>
            <p:nvPr/>
          </p:nvSpPr>
          <p:spPr bwMode="auto">
            <a:xfrm>
              <a:off x="8518078" y="3104695"/>
              <a:ext cx="335205" cy="333228"/>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chemeClr val="tx2">
                <a:lumMod val="60000"/>
                <a:lumOff val="40000"/>
              </a:schemeClr>
            </a:solidFill>
            <a:ln>
              <a:noFill/>
            </a:ln>
          </p:spPr>
          <p:txBody>
            <a:bodyPr anchor="ctr"/>
            <a:lstStyle/>
            <a:p>
              <a:pPr algn="ctr"/>
              <a:endParaRPr/>
            </a:p>
          </p:txBody>
        </p:sp>
        <p:sp>
          <p:nvSpPr>
            <p:cNvPr id="36" name="Freeform: Shape 117"/>
            <p:cNvSpPr/>
            <p:nvPr/>
          </p:nvSpPr>
          <p:spPr bwMode="auto">
            <a:xfrm rot="710743">
              <a:off x="8980073" y="3859201"/>
              <a:ext cx="338093" cy="338093"/>
            </a:xfrm>
            <a:custGeom>
              <a:avLst/>
              <a:gdLst>
                <a:gd name="T0" fmla="*/ 160 w 186"/>
                <a:gd name="T1" fmla="*/ 13 h 186"/>
                <a:gd name="T2" fmla="*/ 135 w 186"/>
                <a:gd name="T3" fmla="*/ 13 h 186"/>
                <a:gd name="T4" fmla="*/ 70 w 186"/>
                <a:gd name="T5" fmla="*/ 35 h 186"/>
                <a:gd name="T6" fmla="*/ 0 w 186"/>
                <a:gd name="T7" fmla="*/ 51 h 186"/>
                <a:gd name="T8" fmla="*/ 8 w 186"/>
                <a:gd name="T9" fmla="*/ 118 h 186"/>
                <a:gd name="T10" fmla="*/ 51 w 186"/>
                <a:gd name="T11" fmla="*/ 182 h 186"/>
                <a:gd name="T12" fmla="*/ 55 w 186"/>
                <a:gd name="T13" fmla="*/ 186 h 186"/>
                <a:gd name="T14" fmla="*/ 93 w 186"/>
                <a:gd name="T15" fmla="*/ 182 h 186"/>
                <a:gd name="T16" fmla="*/ 93 w 186"/>
                <a:gd name="T17" fmla="*/ 181 h 186"/>
                <a:gd name="T18" fmla="*/ 135 w 186"/>
                <a:gd name="T19" fmla="*/ 145 h 186"/>
                <a:gd name="T20" fmla="*/ 148 w 186"/>
                <a:gd name="T21" fmla="*/ 160 h 186"/>
                <a:gd name="T22" fmla="*/ 160 w 186"/>
                <a:gd name="T23" fmla="*/ 106 h 186"/>
                <a:gd name="T24" fmla="*/ 160 w 186"/>
                <a:gd name="T25" fmla="*/ 55 h 186"/>
                <a:gd name="T26" fmla="*/ 8 w 186"/>
                <a:gd name="T27" fmla="*/ 93 h 186"/>
                <a:gd name="T28" fmla="*/ 34 w 186"/>
                <a:gd name="T29" fmla="*/ 89 h 186"/>
                <a:gd name="T30" fmla="*/ 8 w 186"/>
                <a:gd name="T31" fmla="*/ 85 h 186"/>
                <a:gd name="T32" fmla="*/ 21 w 186"/>
                <a:gd name="T33" fmla="*/ 76 h 186"/>
                <a:gd name="T34" fmla="*/ 21 w 186"/>
                <a:gd name="T35" fmla="*/ 68 h 186"/>
                <a:gd name="T36" fmla="*/ 8 w 186"/>
                <a:gd name="T37" fmla="*/ 51 h 186"/>
                <a:gd name="T38" fmla="*/ 67 w 186"/>
                <a:gd name="T39" fmla="*/ 116 h 186"/>
                <a:gd name="T40" fmla="*/ 54 w 186"/>
                <a:gd name="T41" fmla="*/ 160 h 186"/>
                <a:gd name="T42" fmla="*/ 70 w 186"/>
                <a:gd name="T43" fmla="*/ 125 h 186"/>
                <a:gd name="T44" fmla="*/ 80 w 186"/>
                <a:gd name="T45" fmla="*/ 160 h 186"/>
                <a:gd name="T46" fmla="*/ 81 w 186"/>
                <a:gd name="T47" fmla="*/ 169 h 186"/>
                <a:gd name="T48" fmla="*/ 58 w 186"/>
                <a:gd name="T49" fmla="*/ 177 h 186"/>
                <a:gd name="T50" fmla="*/ 81 w 186"/>
                <a:gd name="T51" fmla="*/ 169 h 186"/>
                <a:gd name="T52" fmla="*/ 76 w 186"/>
                <a:gd name="T53" fmla="*/ 118 h 186"/>
                <a:gd name="T54" fmla="*/ 135 w 186"/>
                <a:gd name="T55" fmla="*/ 25 h 186"/>
                <a:gd name="T56" fmla="*/ 152 w 186"/>
                <a:gd name="T57" fmla="*/ 148 h 186"/>
                <a:gd name="T58" fmla="*/ 143 w 186"/>
                <a:gd name="T59" fmla="*/ 148 h 186"/>
                <a:gd name="T60" fmla="*/ 148 w 186"/>
                <a:gd name="T61" fmla="*/ 9 h 186"/>
                <a:gd name="T62" fmla="*/ 152 w 186"/>
                <a:gd name="T63" fmla="*/ 148 h 186"/>
                <a:gd name="T64" fmla="*/ 160 w 186"/>
                <a:gd name="T65" fmla="*/ 63 h 186"/>
                <a:gd name="T66" fmla="*/ 160 w 186"/>
                <a:gd name="T67" fmla="*/ 9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6" h="186">
                  <a:moveTo>
                    <a:pt x="160" y="55"/>
                  </a:moveTo>
                  <a:cubicBezTo>
                    <a:pt x="160" y="13"/>
                    <a:pt x="160" y="13"/>
                    <a:pt x="160" y="13"/>
                  </a:cubicBezTo>
                  <a:cubicBezTo>
                    <a:pt x="160" y="6"/>
                    <a:pt x="155" y="0"/>
                    <a:pt x="148" y="0"/>
                  </a:cubicBezTo>
                  <a:cubicBezTo>
                    <a:pt x="141" y="0"/>
                    <a:pt x="135" y="6"/>
                    <a:pt x="135" y="13"/>
                  </a:cubicBezTo>
                  <a:cubicBezTo>
                    <a:pt x="135" y="16"/>
                    <a:pt x="135" y="16"/>
                    <a:pt x="135" y="16"/>
                  </a:cubicBezTo>
                  <a:cubicBezTo>
                    <a:pt x="70" y="35"/>
                    <a:pt x="70" y="35"/>
                    <a:pt x="70" y="35"/>
                  </a:cubicBezTo>
                  <a:cubicBezTo>
                    <a:pt x="8" y="42"/>
                    <a:pt x="8" y="42"/>
                    <a:pt x="8" y="42"/>
                  </a:cubicBezTo>
                  <a:cubicBezTo>
                    <a:pt x="4" y="42"/>
                    <a:pt x="0" y="46"/>
                    <a:pt x="0" y="51"/>
                  </a:cubicBezTo>
                  <a:cubicBezTo>
                    <a:pt x="0" y="110"/>
                    <a:pt x="0" y="110"/>
                    <a:pt x="0" y="110"/>
                  </a:cubicBezTo>
                  <a:cubicBezTo>
                    <a:pt x="0" y="114"/>
                    <a:pt x="4" y="118"/>
                    <a:pt x="8" y="118"/>
                  </a:cubicBezTo>
                  <a:cubicBezTo>
                    <a:pt x="37" y="121"/>
                    <a:pt x="37" y="121"/>
                    <a:pt x="37" y="121"/>
                  </a:cubicBezTo>
                  <a:cubicBezTo>
                    <a:pt x="51" y="182"/>
                    <a:pt x="51" y="182"/>
                    <a:pt x="51" y="182"/>
                  </a:cubicBezTo>
                  <a:cubicBezTo>
                    <a:pt x="51" y="182"/>
                    <a:pt x="51" y="182"/>
                    <a:pt x="51" y="182"/>
                  </a:cubicBezTo>
                  <a:cubicBezTo>
                    <a:pt x="51" y="184"/>
                    <a:pt x="53" y="186"/>
                    <a:pt x="55" y="186"/>
                  </a:cubicBezTo>
                  <a:cubicBezTo>
                    <a:pt x="89" y="186"/>
                    <a:pt x="89" y="186"/>
                    <a:pt x="89" y="186"/>
                  </a:cubicBezTo>
                  <a:cubicBezTo>
                    <a:pt x="91" y="186"/>
                    <a:pt x="93" y="184"/>
                    <a:pt x="93" y="182"/>
                  </a:cubicBezTo>
                  <a:cubicBezTo>
                    <a:pt x="93" y="181"/>
                    <a:pt x="93" y="181"/>
                    <a:pt x="93" y="181"/>
                  </a:cubicBezTo>
                  <a:cubicBezTo>
                    <a:pt x="93" y="181"/>
                    <a:pt x="93" y="181"/>
                    <a:pt x="93" y="181"/>
                  </a:cubicBezTo>
                  <a:cubicBezTo>
                    <a:pt x="81" y="128"/>
                    <a:pt x="81" y="128"/>
                    <a:pt x="81" y="128"/>
                  </a:cubicBezTo>
                  <a:cubicBezTo>
                    <a:pt x="135" y="145"/>
                    <a:pt x="135" y="145"/>
                    <a:pt x="135" y="145"/>
                  </a:cubicBezTo>
                  <a:cubicBezTo>
                    <a:pt x="135" y="148"/>
                    <a:pt x="135" y="148"/>
                    <a:pt x="135" y="148"/>
                  </a:cubicBezTo>
                  <a:cubicBezTo>
                    <a:pt x="135" y="155"/>
                    <a:pt x="141" y="160"/>
                    <a:pt x="148" y="160"/>
                  </a:cubicBezTo>
                  <a:cubicBezTo>
                    <a:pt x="155" y="160"/>
                    <a:pt x="160" y="155"/>
                    <a:pt x="160" y="148"/>
                  </a:cubicBezTo>
                  <a:cubicBezTo>
                    <a:pt x="160" y="106"/>
                    <a:pt x="160" y="106"/>
                    <a:pt x="160" y="106"/>
                  </a:cubicBezTo>
                  <a:cubicBezTo>
                    <a:pt x="174" y="106"/>
                    <a:pt x="186" y="94"/>
                    <a:pt x="186" y="80"/>
                  </a:cubicBezTo>
                  <a:cubicBezTo>
                    <a:pt x="186" y="66"/>
                    <a:pt x="174" y="55"/>
                    <a:pt x="160" y="55"/>
                  </a:cubicBezTo>
                  <a:close/>
                  <a:moveTo>
                    <a:pt x="8" y="110"/>
                  </a:moveTo>
                  <a:cubicBezTo>
                    <a:pt x="8" y="93"/>
                    <a:pt x="8" y="93"/>
                    <a:pt x="8" y="93"/>
                  </a:cubicBezTo>
                  <a:cubicBezTo>
                    <a:pt x="29" y="93"/>
                    <a:pt x="29" y="93"/>
                    <a:pt x="29" y="93"/>
                  </a:cubicBezTo>
                  <a:cubicBezTo>
                    <a:pt x="32" y="93"/>
                    <a:pt x="34" y="91"/>
                    <a:pt x="34" y="89"/>
                  </a:cubicBezTo>
                  <a:cubicBezTo>
                    <a:pt x="34" y="86"/>
                    <a:pt x="32" y="85"/>
                    <a:pt x="29" y="85"/>
                  </a:cubicBezTo>
                  <a:cubicBezTo>
                    <a:pt x="8" y="85"/>
                    <a:pt x="8" y="85"/>
                    <a:pt x="8" y="85"/>
                  </a:cubicBezTo>
                  <a:cubicBezTo>
                    <a:pt x="8" y="76"/>
                    <a:pt x="8" y="76"/>
                    <a:pt x="8" y="76"/>
                  </a:cubicBezTo>
                  <a:cubicBezTo>
                    <a:pt x="21" y="76"/>
                    <a:pt x="21" y="76"/>
                    <a:pt x="21" y="76"/>
                  </a:cubicBezTo>
                  <a:cubicBezTo>
                    <a:pt x="23" y="76"/>
                    <a:pt x="25" y="74"/>
                    <a:pt x="25" y="72"/>
                  </a:cubicBezTo>
                  <a:cubicBezTo>
                    <a:pt x="25" y="70"/>
                    <a:pt x="23" y="68"/>
                    <a:pt x="21" y="68"/>
                  </a:cubicBezTo>
                  <a:cubicBezTo>
                    <a:pt x="8" y="68"/>
                    <a:pt x="8" y="68"/>
                    <a:pt x="8" y="68"/>
                  </a:cubicBezTo>
                  <a:cubicBezTo>
                    <a:pt x="8" y="51"/>
                    <a:pt x="8" y="51"/>
                    <a:pt x="8" y="51"/>
                  </a:cubicBezTo>
                  <a:cubicBezTo>
                    <a:pt x="67" y="44"/>
                    <a:pt x="67" y="44"/>
                    <a:pt x="67" y="44"/>
                  </a:cubicBezTo>
                  <a:cubicBezTo>
                    <a:pt x="67" y="116"/>
                    <a:pt x="67" y="116"/>
                    <a:pt x="67" y="116"/>
                  </a:cubicBezTo>
                  <a:lnTo>
                    <a:pt x="8" y="110"/>
                  </a:lnTo>
                  <a:close/>
                  <a:moveTo>
                    <a:pt x="54" y="160"/>
                  </a:moveTo>
                  <a:cubicBezTo>
                    <a:pt x="46" y="122"/>
                    <a:pt x="46" y="122"/>
                    <a:pt x="46" y="122"/>
                  </a:cubicBezTo>
                  <a:cubicBezTo>
                    <a:pt x="70" y="125"/>
                    <a:pt x="70" y="125"/>
                    <a:pt x="70" y="125"/>
                  </a:cubicBezTo>
                  <a:cubicBezTo>
                    <a:pt x="72" y="126"/>
                    <a:pt x="72" y="126"/>
                    <a:pt x="72" y="126"/>
                  </a:cubicBezTo>
                  <a:cubicBezTo>
                    <a:pt x="80" y="160"/>
                    <a:pt x="80" y="160"/>
                    <a:pt x="80" y="160"/>
                  </a:cubicBezTo>
                  <a:lnTo>
                    <a:pt x="54" y="160"/>
                  </a:lnTo>
                  <a:close/>
                  <a:moveTo>
                    <a:pt x="81" y="169"/>
                  </a:moveTo>
                  <a:cubicBezTo>
                    <a:pt x="83" y="177"/>
                    <a:pt x="83" y="177"/>
                    <a:pt x="83" y="177"/>
                  </a:cubicBezTo>
                  <a:cubicBezTo>
                    <a:pt x="58" y="177"/>
                    <a:pt x="58" y="177"/>
                    <a:pt x="58" y="177"/>
                  </a:cubicBezTo>
                  <a:cubicBezTo>
                    <a:pt x="56" y="169"/>
                    <a:pt x="56" y="169"/>
                    <a:pt x="56" y="169"/>
                  </a:cubicBezTo>
                  <a:lnTo>
                    <a:pt x="81" y="169"/>
                  </a:lnTo>
                  <a:close/>
                  <a:moveTo>
                    <a:pt x="135" y="136"/>
                  </a:moveTo>
                  <a:cubicBezTo>
                    <a:pt x="76" y="118"/>
                    <a:pt x="76" y="118"/>
                    <a:pt x="76" y="118"/>
                  </a:cubicBezTo>
                  <a:cubicBezTo>
                    <a:pt x="76" y="43"/>
                    <a:pt x="76" y="43"/>
                    <a:pt x="76" y="43"/>
                  </a:cubicBezTo>
                  <a:cubicBezTo>
                    <a:pt x="135" y="25"/>
                    <a:pt x="135" y="25"/>
                    <a:pt x="135" y="25"/>
                  </a:cubicBezTo>
                  <a:lnTo>
                    <a:pt x="135" y="136"/>
                  </a:lnTo>
                  <a:close/>
                  <a:moveTo>
                    <a:pt x="152" y="148"/>
                  </a:moveTo>
                  <a:cubicBezTo>
                    <a:pt x="152" y="150"/>
                    <a:pt x="150" y="152"/>
                    <a:pt x="148" y="152"/>
                  </a:cubicBezTo>
                  <a:cubicBezTo>
                    <a:pt x="145" y="152"/>
                    <a:pt x="143" y="150"/>
                    <a:pt x="143" y="148"/>
                  </a:cubicBezTo>
                  <a:cubicBezTo>
                    <a:pt x="143" y="13"/>
                    <a:pt x="143" y="13"/>
                    <a:pt x="143" y="13"/>
                  </a:cubicBezTo>
                  <a:cubicBezTo>
                    <a:pt x="143" y="10"/>
                    <a:pt x="145" y="9"/>
                    <a:pt x="148" y="9"/>
                  </a:cubicBezTo>
                  <a:cubicBezTo>
                    <a:pt x="150" y="9"/>
                    <a:pt x="152" y="10"/>
                    <a:pt x="152" y="13"/>
                  </a:cubicBezTo>
                  <a:lnTo>
                    <a:pt x="152" y="148"/>
                  </a:lnTo>
                  <a:close/>
                  <a:moveTo>
                    <a:pt x="160" y="97"/>
                  </a:moveTo>
                  <a:cubicBezTo>
                    <a:pt x="160" y="63"/>
                    <a:pt x="160" y="63"/>
                    <a:pt x="160" y="63"/>
                  </a:cubicBezTo>
                  <a:cubicBezTo>
                    <a:pt x="170" y="63"/>
                    <a:pt x="177" y="71"/>
                    <a:pt x="177" y="80"/>
                  </a:cubicBezTo>
                  <a:cubicBezTo>
                    <a:pt x="177" y="90"/>
                    <a:pt x="170" y="97"/>
                    <a:pt x="160" y="97"/>
                  </a:cubicBezTo>
                  <a:close/>
                </a:path>
              </a:pathLst>
            </a:custGeom>
            <a:solidFill>
              <a:schemeClr val="tx2">
                <a:lumMod val="60000"/>
                <a:lumOff val="40000"/>
              </a:schemeClr>
            </a:solidFill>
            <a:ln>
              <a:noFill/>
            </a:ln>
          </p:spPr>
          <p:txBody>
            <a:bodyPr anchor="ctr"/>
            <a:lstStyle/>
            <a:p>
              <a:pPr algn="ctr"/>
              <a:endParaRPr/>
            </a:p>
          </p:txBody>
        </p:sp>
        <p:sp>
          <p:nvSpPr>
            <p:cNvPr id="37" name="Freeform: Shape 118"/>
            <p:cNvSpPr/>
            <p:nvPr/>
          </p:nvSpPr>
          <p:spPr bwMode="auto">
            <a:xfrm rot="20513194">
              <a:off x="8807787" y="2591351"/>
              <a:ext cx="335205" cy="335205"/>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tx2">
                <a:lumMod val="60000"/>
                <a:lumOff val="40000"/>
              </a:schemeClr>
            </a:solidFill>
            <a:ln>
              <a:noFill/>
            </a:ln>
          </p:spPr>
          <p:txBody>
            <a:bodyPr anchor="ctr"/>
            <a:lstStyle/>
            <a:p>
              <a:pPr algn="ctr"/>
              <a:endParaRPr/>
            </a:p>
          </p:txBody>
        </p:sp>
        <p:sp>
          <p:nvSpPr>
            <p:cNvPr id="38" name="Freeform: Shape 119"/>
            <p:cNvSpPr/>
            <p:nvPr/>
          </p:nvSpPr>
          <p:spPr bwMode="auto">
            <a:xfrm rot="2177439">
              <a:off x="9555425" y="5187185"/>
              <a:ext cx="338093" cy="339093"/>
            </a:xfrm>
            <a:custGeom>
              <a:avLst/>
              <a:gdLst>
                <a:gd name="T0" fmla="*/ 25 w 186"/>
                <a:gd name="T1" fmla="*/ 76 h 186"/>
                <a:gd name="T2" fmla="*/ 118 w 186"/>
                <a:gd name="T3" fmla="*/ 160 h 186"/>
                <a:gd name="T4" fmla="*/ 110 w 186"/>
                <a:gd name="T5" fmla="*/ 152 h 186"/>
                <a:gd name="T6" fmla="*/ 34 w 186"/>
                <a:gd name="T7" fmla="*/ 84 h 186"/>
                <a:gd name="T8" fmla="*/ 110 w 186"/>
                <a:gd name="T9" fmla="*/ 152 h 186"/>
                <a:gd name="T10" fmla="*/ 152 w 186"/>
                <a:gd name="T11" fmla="*/ 84 h 186"/>
                <a:gd name="T12" fmla="*/ 169 w 186"/>
                <a:gd name="T13" fmla="*/ 84 h 186"/>
                <a:gd name="T14" fmla="*/ 160 w 186"/>
                <a:gd name="T15" fmla="*/ 118 h 186"/>
                <a:gd name="T16" fmla="*/ 160 w 186"/>
                <a:gd name="T17" fmla="*/ 127 h 186"/>
                <a:gd name="T18" fmla="*/ 160 w 186"/>
                <a:gd name="T19" fmla="*/ 118 h 186"/>
                <a:gd name="T20" fmla="*/ 114 w 186"/>
                <a:gd name="T21" fmla="*/ 51 h 186"/>
                <a:gd name="T22" fmla="*/ 124 w 186"/>
                <a:gd name="T23" fmla="*/ 17 h 186"/>
                <a:gd name="T24" fmla="*/ 135 w 186"/>
                <a:gd name="T25" fmla="*/ 8 h 186"/>
                <a:gd name="T26" fmla="*/ 118 w 186"/>
                <a:gd name="T27" fmla="*/ 8 h 186"/>
                <a:gd name="T28" fmla="*/ 95 w 186"/>
                <a:gd name="T29" fmla="*/ 34 h 186"/>
                <a:gd name="T30" fmla="*/ 91 w 186"/>
                <a:gd name="T31" fmla="*/ 34 h 186"/>
                <a:gd name="T32" fmla="*/ 68 w 186"/>
                <a:gd name="T33" fmla="*/ 8 h 186"/>
                <a:gd name="T34" fmla="*/ 51 w 186"/>
                <a:gd name="T35" fmla="*/ 8 h 186"/>
                <a:gd name="T36" fmla="*/ 61 w 186"/>
                <a:gd name="T37" fmla="*/ 17 h 186"/>
                <a:gd name="T38" fmla="*/ 72 w 186"/>
                <a:gd name="T39" fmla="*/ 51 h 186"/>
                <a:gd name="T40" fmla="*/ 0 w 186"/>
                <a:gd name="T41" fmla="*/ 68 h 186"/>
                <a:gd name="T42" fmla="*/ 17 w 186"/>
                <a:gd name="T43" fmla="*/ 186 h 186"/>
                <a:gd name="T44" fmla="*/ 186 w 186"/>
                <a:gd name="T45" fmla="*/ 169 h 186"/>
                <a:gd name="T46" fmla="*/ 169 w 186"/>
                <a:gd name="T47" fmla="*/ 51 h 186"/>
                <a:gd name="T48" fmla="*/ 17 w 186"/>
                <a:gd name="T49" fmla="*/ 177 h 186"/>
                <a:gd name="T50" fmla="*/ 8 w 186"/>
                <a:gd name="T51" fmla="*/ 68 h 186"/>
                <a:gd name="T52" fmla="*/ 135 w 186"/>
                <a:gd name="T53" fmla="*/ 59 h 186"/>
                <a:gd name="T54" fmla="*/ 177 w 186"/>
                <a:gd name="T55" fmla="*/ 169 h 186"/>
                <a:gd name="T56" fmla="*/ 143 w 186"/>
                <a:gd name="T57" fmla="*/ 177 h 186"/>
                <a:gd name="T58" fmla="*/ 169 w 186"/>
                <a:gd name="T59" fmla="*/ 59 h 186"/>
                <a:gd name="T60" fmla="*/ 177 w 186"/>
                <a:gd name="T61" fmla="*/ 169 h 186"/>
                <a:gd name="T62" fmla="*/ 156 w 186"/>
                <a:gd name="T63" fmla="*/ 106 h 186"/>
                <a:gd name="T64" fmla="*/ 165 w 186"/>
                <a:gd name="T65"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186">
                  <a:moveTo>
                    <a:pt x="118" y="76"/>
                  </a:moveTo>
                  <a:cubicBezTo>
                    <a:pt x="25" y="76"/>
                    <a:pt x="25" y="76"/>
                    <a:pt x="25" y="76"/>
                  </a:cubicBezTo>
                  <a:cubicBezTo>
                    <a:pt x="25" y="160"/>
                    <a:pt x="25" y="160"/>
                    <a:pt x="25" y="160"/>
                  </a:cubicBezTo>
                  <a:cubicBezTo>
                    <a:pt x="118" y="160"/>
                    <a:pt x="118" y="160"/>
                    <a:pt x="118" y="160"/>
                  </a:cubicBezTo>
                  <a:lnTo>
                    <a:pt x="118" y="76"/>
                  </a:lnTo>
                  <a:close/>
                  <a:moveTo>
                    <a:pt x="110" y="152"/>
                  </a:moveTo>
                  <a:cubicBezTo>
                    <a:pt x="34" y="152"/>
                    <a:pt x="34" y="152"/>
                    <a:pt x="34" y="152"/>
                  </a:cubicBezTo>
                  <a:cubicBezTo>
                    <a:pt x="34" y="84"/>
                    <a:pt x="34" y="84"/>
                    <a:pt x="34" y="84"/>
                  </a:cubicBezTo>
                  <a:cubicBezTo>
                    <a:pt x="110" y="84"/>
                    <a:pt x="110" y="84"/>
                    <a:pt x="110" y="84"/>
                  </a:cubicBezTo>
                  <a:lnTo>
                    <a:pt x="110" y="152"/>
                  </a:lnTo>
                  <a:close/>
                  <a:moveTo>
                    <a:pt x="160" y="76"/>
                  </a:moveTo>
                  <a:cubicBezTo>
                    <a:pt x="156" y="76"/>
                    <a:pt x="152" y="80"/>
                    <a:pt x="152" y="84"/>
                  </a:cubicBezTo>
                  <a:cubicBezTo>
                    <a:pt x="152" y="89"/>
                    <a:pt x="156" y="93"/>
                    <a:pt x="160" y="93"/>
                  </a:cubicBezTo>
                  <a:cubicBezTo>
                    <a:pt x="165" y="93"/>
                    <a:pt x="169" y="89"/>
                    <a:pt x="169" y="84"/>
                  </a:cubicBezTo>
                  <a:cubicBezTo>
                    <a:pt x="169" y="80"/>
                    <a:pt x="165" y="76"/>
                    <a:pt x="160" y="76"/>
                  </a:cubicBezTo>
                  <a:close/>
                  <a:moveTo>
                    <a:pt x="160" y="118"/>
                  </a:moveTo>
                  <a:cubicBezTo>
                    <a:pt x="158" y="118"/>
                    <a:pt x="156" y="120"/>
                    <a:pt x="156" y="122"/>
                  </a:cubicBezTo>
                  <a:cubicBezTo>
                    <a:pt x="156" y="125"/>
                    <a:pt x="158" y="127"/>
                    <a:pt x="160" y="127"/>
                  </a:cubicBezTo>
                  <a:cubicBezTo>
                    <a:pt x="163" y="127"/>
                    <a:pt x="165" y="125"/>
                    <a:pt x="165" y="122"/>
                  </a:cubicBezTo>
                  <a:cubicBezTo>
                    <a:pt x="165" y="120"/>
                    <a:pt x="163" y="118"/>
                    <a:pt x="160" y="118"/>
                  </a:cubicBezTo>
                  <a:close/>
                  <a:moveTo>
                    <a:pt x="169" y="51"/>
                  </a:moveTo>
                  <a:cubicBezTo>
                    <a:pt x="114" y="51"/>
                    <a:pt x="114" y="51"/>
                    <a:pt x="114" y="51"/>
                  </a:cubicBezTo>
                  <a:cubicBezTo>
                    <a:pt x="112" y="45"/>
                    <a:pt x="109" y="40"/>
                    <a:pt x="104" y="37"/>
                  </a:cubicBezTo>
                  <a:cubicBezTo>
                    <a:pt x="124" y="17"/>
                    <a:pt x="124" y="17"/>
                    <a:pt x="124" y="17"/>
                  </a:cubicBezTo>
                  <a:cubicBezTo>
                    <a:pt x="125" y="17"/>
                    <a:pt x="126" y="17"/>
                    <a:pt x="127" y="17"/>
                  </a:cubicBezTo>
                  <a:cubicBezTo>
                    <a:pt x="131" y="17"/>
                    <a:pt x="135" y="13"/>
                    <a:pt x="135" y="8"/>
                  </a:cubicBezTo>
                  <a:cubicBezTo>
                    <a:pt x="135" y="4"/>
                    <a:pt x="131" y="0"/>
                    <a:pt x="127" y="0"/>
                  </a:cubicBezTo>
                  <a:cubicBezTo>
                    <a:pt x="122" y="0"/>
                    <a:pt x="118" y="4"/>
                    <a:pt x="118" y="8"/>
                  </a:cubicBezTo>
                  <a:cubicBezTo>
                    <a:pt x="118" y="9"/>
                    <a:pt x="118" y="10"/>
                    <a:pt x="118" y="11"/>
                  </a:cubicBezTo>
                  <a:cubicBezTo>
                    <a:pt x="95" y="34"/>
                    <a:pt x="95" y="34"/>
                    <a:pt x="95" y="34"/>
                  </a:cubicBezTo>
                  <a:cubicBezTo>
                    <a:pt x="94" y="34"/>
                    <a:pt x="94" y="34"/>
                    <a:pt x="93" y="34"/>
                  </a:cubicBezTo>
                  <a:cubicBezTo>
                    <a:pt x="92" y="34"/>
                    <a:pt x="91" y="34"/>
                    <a:pt x="91" y="34"/>
                  </a:cubicBezTo>
                  <a:cubicBezTo>
                    <a:pt x="67" y="11"/>
                    <a:pt x="67" y="11"/>
                    <a:pt x="67" y="11"/>
                  </a:cubicBezTo>
                  <a:cubicBezTo>
                    <a:pt x="67" y="10"/>
                    <a:pt x="68" y="9"/>
                    <a:pt x="68" y="8"/>
                  </a:cubicBezTo>
                  <a:cubicBezTo>
                    <a:pt x="68" y="4"/>
                    <a:pt x="64" y="0"/>
                    <a:pt x="59" y="0"/>
                  </a:cubicBezTo>
                  <a:cubicBezTo>
                    <a:pt x="54" y="0"/>
                    <a:pt x="51" y="4"/>
                    <a:pt x="51" y="8"/>
                  </a:cubicBezTo>
                  <a:cubicBezTo>
                    <a:pt x="51" y="13"/>
                    <a:pt x="54" y="17"/>
                    <a:pt x="59" y="17"/>
                  </a:cubicBezTo>
                  <a:cubicBezTo>
                    <a:pt x="60" y="17"/>
                    <a:pt x="61" y="17"/>
                    <a:pt x="61" y="17"/>
                  </a:cubicBezTo>
                  <a:cubicBezTo>
                    <a:pt x="82" y="37"/>
                    <a:pt x="82" y="37"/>
                    <a:pt x="82" y="37"/>
                  </a:cubicBezTo>
                  <a:cubicBezTo>
                    <a:pt x="77" y="40"/>
                    <a:pt x="73" y="45"/>
                    <a:pt x="72" y="51"/>
                  </a:cubicBezTo>
                  <a:cubicBezTo>
                    <a:pt x="17" y="51"/>
                    <a:pt x="17" y="51"/>
                    <a:pt x="17" y="51"/>
                  </a:cubicBezTo>
                  <a:cubicBezTo>
                    <a:pt x="8" y="51"/>
                    <a:pt x="0" y="58"/>
                    <a:pt x="0" y="68"/>
                  </a:cubicBezTo>
                  <a:cubicBezTo>
                    <a:pt x="0" y="169"/>
                    <a:pt x="0" y="169"/>
                    <a:pt x="0" y="169"/>
                  </a:cubicBezTo>
                  <a:cubicBezTo>
                    <a:pt x="0" y="178"/>
                    <a:pt x="8" y="186"/>
                    <a:pt x="17" y="186"/>
                  </a:cubicBezTo>
                  <a:cubicBezTo>
                    <a:pt x="169" y="186"/>
                    <a:pt x="169" y="186"/>
                    <a:pt x="169" y="186"/>
                  </a:cubicBezTo>
                  <a:cubicBezTo>
                    <a:pt x="178" y="186"/>
                    <a:pt x="186" y="178"/>
                    <a:pt x="186" y="169"/>
                  </a:cubicBezTo>
                  <a:cubicBezTo>
                    <a:pt x="186" y="68"/>
                    <a:pt x="186" y="68"/>
                    <a:pt x="186" y="68"/>
                  </a:cubicBezTo>
                  <a:cubicBezTo>
                    <a:pt x="186" y="58"/>
                    <a:pt x="178" y="51"/>
                    <a:pt x="169" y="51"/>
                  </a:cubicBezTo>
                  <a:close/>
                  <a:moveTo>
                    <a:pt x="135" y="177"/>
                  </a:moveTo>
                  <a:cubicBezTo>
                    <a:pt x="17" y="177"/>
                    <a:pt x="17" y="177"/>
                    <a:pt x="17" y="177"/>
                  </a:cubicBezTo>
                  <a:cubicBezTo>
                    <a:pt x="12" y="177"/>
                    <a:pt x="8" y="173"/>
                    <a:pt x="8" y="169"/>
                  </a:cubicBezTo>
                  <a:cubicBezTo>
                    <a:pt x="8" y="68"/>
                    <a:pt x="8" y="68"/>
                    <a:pt x="8" y="68"/>
                  </a:cubicBezTo>
                  <a:cubicBezTo>
                    <a:pt x="8" y="63"/>
                    <a:pt x="12" y="59"/>
                    <a:pt x="17" y="59"/>
                  </a:cubicBezTo>
                  <a:cubicBezTo>
                    <a:pt x="135" y="59"/>
                    <a:pt x="135" y="59"/>
                    <a:pt x="135" y="59"/>
                  </a:cubicBezTo>
                  <a:lnTo>
                    <a:pt x="135" y="177"/>
                  </a:lnTo>
                  <a:close/>
                  <a:moveTo>
                    <a:pt x="177" y="169"/>
                  </a:moveTo>
                  <a:cubicBezTo>
                    <a:pt x="177" y="173"/>
                    <a:pt x="173" y="177"/>
                    <a:pt x="169" y="177"/>
                  </a:cubicBezTo>
                  <a:cubicBezTo>
                    <a:pt x="143" y="177"/>
                    <a:pt x="143" y="177"/>
                    <a:pt x="143" y="177"/>
                  </a:cubicBezTo>
                  <a:cubicBezTo>
                    <a:pt x="143" y="59"/>
                    <a:pt x="143" y="59"/>
                    <a:pt x="143" y="59"/>
                  </a:cubicBezTo>
                  <a:cubicBezTo>
                    <a:pt x="169" y="59"/>
                    <a:pt x="169" y="59"/>
                    <a:pt x="169" y="59"/>
                  </a:cubicBezTo>
                  <a:cubicBezTo>
                    <a:pt x="173" y="59"/>
                    <a:pt x="177" y="63"/>
                    <a:pt x="177" y="68"/>
                  </a:cubicBezTo>
                  <a:lnTo>
                    <a:pt x="177" y="169"/>
                  </a:lnTo>
                  <a:close/>
                  <a:moveTo>
                    <a:pt x="160" y="101"/>
                  </a:moveTo>
                  <a:cubicBezTo>
                    <a:pt x="158" y="101"/>
                    <a:pt x="156" y="103"/>
                    <a:pt x="156" y="106"/>
                  </a:cubicBezTo>
                  <a:cubicBezTo>
                    <a:pt x="156" y="108"/>
                    <a:pt x="158" y="110"/>
                    <a:pt x="160" y="110"/>
                  </a:cubicBezTo>
                  <a:cubicBezTo>
                    <a:pt x="163" y="110"/>
                    <a:pt x="165" y="108"/>
                    <a:pt x="165" y="106"/>
                  </a:cubicBezTo>
                  <a:cubicBezTo>
                    <a:pt x="165" y="103"/>
                    <a:pt x="163" y="101"/>
                    <a:pt x="160" y="101"/>
                  </a:cubicBezTo>
                  <a:close/>
                </a:path>
              </a:pathLst>
            </a:custGeom>
            <a:solidFill>
              <a:schemeClr val="tx2">
                <a:lumMod val="60000"/>
                <a:lumOff val="40000"/>
              </a:schemeClr>
            </a:solidFill>
            <a:ln>
              <a:noFill/>
            </a:ln>
          </p:spPr>
          <p:txBody>
            <a:bodyPr anchor="ctr"/>
            <a:lstStyle/>
            <a:p>
              <a:pPr algn="ctr"/>
              <a:endParaRPr/>
            </a:p>
          </p:txBody>
        </p:sp>
        <p:sp>
          <p:nvSpPr>
            <p:cNvPr id="39" name="Freeform: Shape 120"/>
            <p:cNvSpPr/>
            <p:nvPr/>
          </p:nvSpPr>
          <p:spPr bwMode="auto">
            <a:xfrm rot="3670637">
              <a:off x="9140213" y="4605279"/>
              <a:ext cx="272470" cy="332690"/>
            </a:xfrm>
            <a:custGeom>
              <a:avLst/>
              <a:gdLst>
                <a:gd name="T0" fmla="*/ 76 w 152"/>
                <a:gd name="T1" fmla="*/ 101 h 185"/>
                <a:gd name="T2" fmla="*/ 50 w 152"/>
                <a:gd name="T3" fmla="*/ 126 h 185"/>
                <a:gd name="T4" fmla="*/ 59 w 152"/>
                <a:gd name="T5" fmla="*/ 177 h 185"/>
                <a:gd name="T6" fmla="*/ 67 w 152"/>
                <a:gd name="T7" fmla="*/ 185 h 185"/>
                <a:gd name="T8" fmla="*/ 84 w 152"/>
                <a:gd name="T9" fmla="*/ 185 h 185"/>
                <a:gd name="T10" fmla="*/ 93 w 152"/>
                <a:gd name="T11" fmla="*/ 177 h 185"/>
                <a:gd name="T12" fmla="*/ 101 w 152"/>
                <a:gd name="T13" fmla="*/ 126 h 185"/>
                <a:gd name="T14" fmla="*/ 76 w 152"/>
                <a:gd name="T15" fmla="*/ 101 h 185"/>
                <a:gd name="T16" fmla="*/ 85 w 152"/>
                <a:gd name="T17" fmla="*/ 173 h 185"/>
                <a:gd name="T18" fmla="*/ 83 w 152"/>
                <a:gd name="T19" fmla="*/ 177 h 185"/>
                <a:gd name="T20" fmla="*/ 69 w 152"/>
                <a:gd name="T21" fmla="*/ 177 h 185"/>
                <a:gd name="T22" fmla="*/ 66 w 152"/>
                <a:gd name="T23" fmla="*/ 173 h 185"/>
                <a:gd name="T24" fmla="*/ 59 w 152"/>
                <a:gd name="T25" fmla="*/ 126 h 185"/>
                <a:gd name="T26" fmla="*/ 76 w 152"/>
                <a:gd name="T27" fmla="*/ 109 h 185"/>
                <a:gd name="T28" fmla="*/ 93 w 152"/>
                <a:gd name="T29" fmla="*/ 126 h 185"/>
                <a:gd name="T30" fmla="*/ 85 w 152"/>
                <a:gd name="T31" fmla="*/ 173 h 185"/>
                <a:gd name="T32" fmla="*/ 76 w 152"/>
                <a:gd name="T33" fmla="*/ 0 h 185"/>
                <a:gd name="T34" fmla="*/ 0 w 152"/>
                <a:gd name="T35" fmla="*/ 75 h 185"/>
                <a:gd name="T36" fmla="*/ 43 w 152"/>
                <a:gd name="T37" fmla="*/ 144 h 185"/>
                <a:gd name="T38" fmla="*/ 42 w 152"/>
                <a:gd name="T39" fmla="*/ 134 h 185"/>
                <a:gd name="T40" fmla="*/ 8 w 152"/>
                <a:gd name="T41" fmla="*/ 75 h 185"/>
                <a:gd name="T42" fmla="*/ 76 w 152"/>
                <a:gd name="T43" fmla="*/ 8 h 185"/>
                <a:gd name="T44" fmla="*/ 143 w 152"/>
                <a:gd name="T45" fmla="*/ 75 h 185"/>
                <a:gd name="T46" fmla="*/ 109 w 152"/>
                <a:gd name="T47" fmla="*/ 134 h 185"/>
                <a:gd name="T48" fmla="*/ 108 w 152"/>
                <a:gd name="T49" fmla="*/ 144 h 185"/>
                <a:gd name="T50" fmla="*/ 152 w 152"/>
                <a:gd name="T51" fmla="*/ 75 h 185"/>
                <a:gd name="T52" fmla="*/ 76 w 152"/>
                <a:gd name="T53" fmla="*/ 0 h 185"/>
                <a:gd name="T54" fmla="*/ 93 w 152"/>
                <a:gd name="T55" fmla="*/ 75 h 185"/>
                <a:gd name="T56" fmla="*/ 76 w 152"/>
                <a:gd name="T57" fmla="*/ 59 h 185"/>
                <a:gd name="T58" fmla="*/ 59 w 152"/>
                <a:gd name="T59" fmla="*/ 75 h 185"/>
                <a:gd name="T60" fmla="*/ 76 w 152"/>
                <a:gd name="T61" fmla="*/ 92 h 185"/>
                <a:gd name="T62" fmla="*/ 93 w 152"/>
                <a:gd name="T63" fmla="*/ 75 h 185"/>
                <a:gd name="T64" fmla="*/ 67 w 152"/>
                <a:gd name="T65" fmla="*/ 75 h 185"/>
                <a:gd name="T66" fmla="*/ 76 w 152"/>
                <a:gd name="T67" fmla="*/ 67 h 185"/>
                <a:gd name="T68" fmla="*/ 84 w 152"/>
                <a:gd name="T69" fmla="*/ 75 h 185"/>
                <a:gd name="T70" fmla="*/ 76 w 152"/>
                <a:gd name="T71" fmla="*/ 84 h 185"/>
                <a:gd name="T72" fmla="*/ 67 w 152"/>
                <a:gd name="T73" fmla="*/ 75 h 185"/>
                <a:gd name="T74" fmla="*/ 76 w 152"/>
                <a:gd name="T75" fmla="*/ 29 h 185"/>
                <a:gd name="T76" fmla="*/ 29 w 152"/>
                <a:gd name="T77" fmla="*/ 75 h 185"/>
                <a:gd name="T78" fmla="*/ 45 w 152"/>
                <a:gd name="T79" fmla="*/ 110 h 185"/>
                <a:gd name="T80" fmla="*/ 49 w 152"/>
                <a:gd name="T81" fmla="*/ 103 h 185"/>
                <a:gd name="T82" fmla="*/ 38 w 152"/>
                <a:gd name="T83" fmla="*/ 75 h 185"/>
                <a:gd name="T84" fmla="*/ 76 w 152"/>
                <a:gd name="T85" fmla="*/ 38 h 185"/>
                <a:gd name="T86" fmla="*/ 114 w 152"/>
                <a:gd name="T87" fmla="*/ 75 h 185"/>
                <a:gd name="T88" fmla="*/ 102 w 152"/>
                <a:gd name="T89" fmla="*/ 103 h 185"/>
                <a:gd name="T90" fmla="*/ 106 w 152"/>
                <a:gd name="T91" fmla="*/ 110 h 185"/>
                <a:gd name="T92" fmla="*/ 122 w 152"/>
                <a:gd name="T93" fmla="*/ 75 h 185"/>
                <a:gd name="T94" fmla="*/ 76 w 152"/>
                <a:gd name="T95" fmla="*/ 2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85">
                  <a:moveTo>
                    <a:pt x="76" y="101"/>
                  </a:moveTo>
                  <a:cubicBezTo>
                    <a:pt x="55" y="101"/>
                    <a:pt x="50" y="113"/>
                    <a:pt x="50" y="126"/>
                  </a:cubicBezTo>
                  <a:cubicBezTo>
                    <a:pt x="50" y="139"/>
                    <a:pt x="55" y="168"/>
                    <a:pt x="59" y="177"/>
                  </a:cubicBezTo>
                  <a:cubicBezTo>
                    <a:pt x="63" y="185"/>
                    <a:pt x="67" y="185"/>
                    <a:pt x="67" y="185"/>
                  </a:cubicBezTo>
                  <a:cubicBezTo>
                    <a:pt x="84" y="185"/>
                    <a:pt x="84" y="185"/>
                    <a:pt x="84" y="185"/>
                  </a:cubicBezTo>
                  <a:cubicBezTo>
                    <a:pt x="84" y="185"/>
                    <a:pt x="88" y="185"/>
                    <a:pt x="93" y="177"/>
                  </a:cubicBezTo>
                  <a:cubicBezTo>
                    <a:pt x="97" y="168"/>
                    <a:pt x="101" y="139"/>
                    <a:pt x="101" y="126"/>
                  </a:cubicBezTo>
                  <a:cubicBezTo>
                    <a:pt x="101" y="113"/>
                    <a:pt x="97" y="101"/>
                    <a:pt x="76" y="101"/>
                  </a:cubicBezTo>
                  <a:close/>
                  <a:moveTo>
                    <a:pt x="85" y="173"/>
                  </a:moveTo>
                  <a:cubicBezTo>
                    <a:pt x="84" y="175"/>
                    <a:pt x="83" y="176"/>
                    <a:pt x="83" y="177"/>
                  </a:cubicBezTo>
                  <a:cubicBezTo>
                    <a:pt x="69" y="177"/>
                    <a:pt x="69" y="177"/>
                    <a:pt x="69" y="177"/>
                  </a:cubicBezTo>
                  <a:cubicBezTo>
                    <a:pt x="68" y="176"/>
                    <a:pt x="68" y="175"/>
                    <a:pt x="66" y="173"/>
                  </a:cubicBezTo>
                  <a:cubicBezTo>
                    <a:pt x="63" y="167"/>
                    <a:pt x="59" y="139"/>
                    <a:pt x="59" y="126"/>
                  </a:cubicBezTo>
                  <a:cubicBezTo>
                    <a:pt x="59" y="114"/>
                    <a:pt x="63" y="109"/>
                    <a:pt x="76" y="109"/>
                  </a:cubicBezTo>
                  <a:cubicBezTo>
                    <a:pt x="88" y="109"/>
                    <a:pt x="93" y="114"/>
                    <a:pt x="93" y="126"/>
                  </a:cubicBezTo>
                  <a:cubicBezTo>
                    <a:pt x="93" y="139"/>
                    <a:pt x="88" y="167"/>
                    <a:pt x="85" y="173"/>
                  </a:cubicBezTo>
                  <a:close/>
                  <a:moveTo>
                    <a:pt x="76" y="0"/>
                  </a:moveTo>
                  <a:cubicBezTo>
                    <a:pt x="34" y="0"/>
                    <a:pt x="0" y="34"/>
                    <a:pt x="0" y="75"/>
                  </a:cubicBezTo>
                  <a:cubicBezTo>
                    <a:pt x="0" y="106"/>
                    <a:pt x="18" y="132"/>
                    <a:pt x="43" y="144"/>
                  </a:cubicBezTo>
                  <a:cubicBezTo>
                    <a:pt x="43" y="141"/>
                    <a:pt x="43" y="137"/>
                    <a:pt x="42" y="134"/>
                  </a:cubicBezTo>
                  <a:cubicBezTo>
                    <a:pt x="22" y="122"/>
                    <a:pt x="8" y="101"/>
                    <a:pt x="8" y="75"/>
                  </a:cubicBezTo>
                  <a:cubicBezTo>
                    <a:pt x="8" y="38"/>
                    <a:pt x="38" y="8"/>
                    <a:pt x="76" y="8"/>
                  </a:cubicBezTo>
                  <a:cubicBezTo>
                    <a:pt x="113" y="8"/>
                    <a:pt x="143" y="38"/>
                    <a:pt x="143" y="75"/>
                  </a:cubicBezTo>
                  <a:cubicBezTo>
                    <a:pt x="143" y="101"/>
                    <a:pt x="130" y="122"/>
                    <a:pt x="109" y="134"/>
                  </a:cubicBezTo>
                  <a:cubicBezTo>
                    <a:pt x="109" y="137"/>
                    <a:pt x="109" y="140"/>
                    <a:pt x="108" y="144"/>
                  </a:cubicBezTo>
                  <a:cubicBezTo>
                    <a:pt x="134" y="132"/>
                    <a:pt x="152" y="106"/>
                    <a:pt x="152" y="75"/>
                  </a:cubicBezTo>
                  <a:cubicBezTo>
                    <a:pt x="152" y="34"/>
                    <a:pt x="118" y="0"/>
                    <a:pt x="76" y="0"/>
                  </a:cubicBezTo>
                  <a:close/>
                  <a:moveTo>
                    <a:pt x="93" y="75"/>
                  </a:moveTo>
                  <a:cubicBezTo>
                    <a:pt x="93" y="66"/>
                    <a:pt x="85" y="59"/>
                    <a:pt x="76" y="59"/>
                  </a:cubicBezTo>
                  <a:cubicBezTo>
                    <a:pt x="66" y="59"/>
                    <a:pt x="59" y="66"/>
                    <a:pt x="59" y="75"/>
                  </a:cubicBezTo>
                  <a:cubicBezTo>
                    <a:pt x="59" y="85"/>
                    <a:pt x="66" y="92"/>
                    <a:pt x="76" y="92"/>
                  </a:cubicBezTo>
                  <a:cubicBezTo>
                    <a:pt x="85" y="92"/>
                    <a:pt x="93" y="85"/>
                    <a:pt x="93" y="75"/>
                  </a:cubicBezTo>
                  <a:close/>
                  <a:moveTo>
                    <a:pt x="67" y="75"/>
                  </a:moveTo>
                  <a:cubicBezTo>
                    <a:pt x="67" y="71"/>
                    <a:pt x="71" y="67"/>
                    <a:pt x="76" y="67"/>
                  </a:cubicBezTo>
                  <a:cubicBezTo>
                    <a:pt x="80" y="67"/>
                    <a:pt x="84" y="71"/>
                    <a:pt x="84" y="75"/>
                  </a:cubicBezTo>
                  <a:cubicBezTo>
                    <a:pt x="84" y="80"/>
                    <a:pt x="80" y="84"/>
                    <a:pt x="76" y="84"/>
                  </a:cubicBezTo>
                  <a:cubicBezTo>
                    <a:pt x="71" y="84"/>
                    <a:pt x="67" y="80"/>
                    <a:pt x="67" y="75"/>
                  </a:cubicBezTo>
                  <a:close/>
                  <a:moveTo>
                    <a:pt x="76" y="29"/>
                  </a:moveTo>
                  <a:cubicBezTo>
                    <a:pt x="50" y="29"/>
                    <a:pt x="29" y="50"/>
                    <a:pt x="29" y="75"/>
                  </a:cubicBezTo>
                  <a:cubicBezTo>
                    <a:pt x="29" y="89"/>
                    <a:pt x="35" y="102"/>
                    <a:pt x="45" y="110"/>
                  </a:cubicBezTo>
                  <a:cubicBezTo>
                    <a:pt x="46" y="107"/>
                    <a:pt x="47" y="105"/>
                    <a:pt x="49" y="103"/>
                  </a:cubicBezTo>
                  <a:cubicBezTo>
                    <a:pt x="42" y="96"/>
                    <a:pt x="38" y="86"/>
                    <a:pt x="38" y="75"/>
                  </a:cubicBezTo>
                  <a:cubicBezTo>
                    <a:pt x="38" y="55"/>
                    <a:pt x="55" y="38"/>
                    <a:pt x="76" y="38"/>
                  </a:cubicBezTo>
                  <a:cubicBezTo>
                    <a:pt x="97" y="38"/>
                    <a:pt x="114" y="55"/>
                    <a:pt x="114" y="75"/>
                  </a:cubicBezTo>
                  <a:cubicBezTo>
                    <a:pt x="114" y="86"/>
                    <a:pt x="109" y="96"/>
                    <a:pt x="102" y="103"/>
                  </a:cubicBezTo>
                  <a:cubicBezTo>
                    <a:pt x="104" y="105"/>
                    <a:pt x="105" y="108"/>
                    <a:pt x="106" y="110"/>
                  </a:cubicBezTo>
                  <a:cubicBezTo>
                    <a:pt x="116" y="102"/>
                    <a:pt x="122" y="89"/>
                    <a:pt x="122" y="75"/>
                  </a:cubicBezTo>
                  <a:cubicBezTo>
                    <a:pt x="122" y="50"/>
                    <a:pt x="101" y="29"/>
                    <a:pt x="76" y="29"/>
                  </a:cubicBezTo>
                  <a:close/>
                </a:path>
              </a:pathLst>
            </a:custGeom>
            <a:solidFill>
              <a:schemeClr val="tx2">
                <a:lumMod val="60000"/>
                <a:lumOff val="40000"/>
              </a:schemeClr>
            </a:solidFill>
            <a:ln>
              <a:noFill/>
            </a:ln>
          </p:spPr>
          <p:txBody>
            <a:bodyPr anchor="ctr"/>
            <a:lstStyle/>
            <a:p>
              <a:pPr algn="ctr"/>
              <a:endParaRPr/>
            </a:p>
          </p:txBody>
        </p:sp>
        <p:sp>
          <p:nvSpPr>
            <p:cNvPr id="40" name="Freeform: Shape 121"/>
            <p:cNvSpPr/>
            <p:nvPr/>
          </p:nvSpPr>
          <p:spPr bwMode="auto">
            <a:xfrm rot="20473624">
              <a:off x="9373962" y="4194472"/>
              <a:ext cx="335696" cy="198051"/>
            </a:xfrm>
            <a:custGeom>
              <a:avLst/>
              <a:gdLst>
                <a:gd name="T0" fmla="*/ 160 w 186"/>
                <a:gd name="T1" fmla="*/ 43 h 110"/>
                <a:gd name="T2" fmla="*/ 161 w 186"/>
                <a:gd name="T3" fmla="*/ 42 h 110"/>
                <a:gd name="T4" fmla="*/ 135 w 186"/>
                <a:gd name="T5" fmla="*/ 17 h 110"/>
                <a:gd name="T6" fmla="*/ 119 w 186"/>
                <a:gd name="T7" fmla="*/ 23 h 110"/>
                <a:gd name="T8" fmla="*/ 76 w 186"/>
                <a:gd name="T9" fmla="*/ 0 h 110"/>
                <a:gd name="T10" fmla="*/ 26 w 186"/>
                <a:gd name="T11" fmla="*/ 43 h 110"/>
                <a:gd name="T12" fmla="*/ 0 w 186"/>
                <a:gd name="T13" fmla="*/ 76 h 110"/>
                <a:gd name="T14" fmla="*/ 34 w 186"/>
                <a:gd name="T15" fmla="*/ 110 h 110"/>
                <a:gd name="T16" fmla="*/ 152 w 186"/>
                <a:gd name="T17" fmla="*/ 110 h 110"/>
                <a:gd name="T18" fmla="*/ 186 w 186"/>
                <a:gd name="T19" fmla="*/ 76 h 110"/>
                <a:gd name="T20" fmla="*/ 160 w 186"/>
                <a:gd name="T21" fmla="*/ 43 h 110"/>
                <a:gd name="T22" fmla="*/ 152 w 186"/>
                <a:gd name="T23" fmla="*/ 101 h 110"/>
                <a:gd name="T24" fmla="*/ 34 w 186"/>
                <a:gd name="T25" fmla="*/ 101 h 110"/>
                <a:gd name="T26" fmla="*/ 9 w 186"/>
                <a:gd name="T27" fmla="*/ 76 h 110"/>
                <a:gd name="T28" fmla="*/ 28 w 186"/>
                <a:gd name="T29" fmla="*/ 51 h 110"/>
                <a:gd name="T30" fmla="*/ 34 w 186"/>
                <a:gd name="T31" fmla="*/ 44 h 110"/>
                <a:gd name="T32" fmla="*/ 76 w 186"/>
                <a:gd name="T33" fmla="*/ 8 h 110"/>
                <a:gd name="T34" fmla="*/ 111 w 186"/>
                <a:gd name="T35" fmla="*/ 28 h 110"/>
                <a:gd name="T36" fmla="*/ 117 w 186"/>
                <a:gd name="T37" fmla="*/ 32 h 110"/>
                <a:gd name="T38" fmla="*/ 119 w 186"/>
                <a:gd name="T39" fmla="*/ 32 h 110"/>
                <a:gd name="T40" fmla="*/ 124 w 186"/>
                <a:gd name="T41" fmla="*/ 29 h 110"/>
                <a:gd name="T42" fmla="*/ 135 w 186"/>
                <a:gd name="T43" fmla="*/ 25 h 110"/>
                <a:gd name="T44" fmla="*/ 152 w 186"/>
                <a:gd name="T45" fmla="*/ 42 h 110"/>
                <a:gd name="T46" fmla="*/ 152 w 186"/>
                <a:gd name="T47" fmla="*/ 43 h 110"/>
                <a:gd name="T48" fmla="*/ 158 w 186"/>
                <a:gd name="T49" fmla="*/ 51 h 110"/>
                <a:gd name="T50" fmla="*/ 177 w 186"/>
                <a:gd name="T51" fmla="*/ 76 h 110"/>
                <a:gd name="T52" fmla="*/ 152 w 186"/>
                <a:gd name="T53" fmla="*/ 10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10">
                  <a:moveTo>
                    <a:pt x="160" y="43"/>
                  </a:moveTo>
                  <a:cubicBezTo>
                    <a:pt x="160" y="43"/>
                    <a:pt x="161" y="43"/>
                    <a:pt x="161" y="42"/>
                  </a:cubicBezTo>
                  <a:cubicBezTo>
                    <a:pt x="161" y="28"/>
                    <a:pt x="149" y="17"/>
                    <a:pt x="135" y="17"/>
                  </a:cubicBezTo>
                  <a:cubicBezTo>
                    <a:pt x="129" y="17"/>
                    <a:pt x="123" y="19"/>
                    <a:pt x="119" y="23"/>
                  </a:cubicBezTo>
                  <a:cubicBezTo>
                    <a:pt x="110" y="9"/>
                    <a:pt x="94" y="0"/>
                    <a:pt x="76" y="0"/>
                  </a:cubicBezTo>
                  <a:cubicBezTo>
                    <a:pt x="51" y="0"/>
                    <a:pt x="30" y="19"/>
                    <a:pt x="26" y="43"/>
                  </a:cubicBezTo>
                  <a:cubicBezTo>
                    <a:pt x="11" y="47"/>
                    <a:pt x="0" y="60"/>
                    <a:pt x="0" y="76"/>
                  </a:cubicBezTo>
                  <a:cubicBezTo>
                    <a:pt x="0" y="95"/>
                    <a:pt x="15" y="110"/>
                    <a:pt x="34" y="110"/>
                  </a:cubicBezTo>
                  <a:cubicBezTo>
                    <a:pt x="152" y="110"/>
                    <a:pt x="152" y="110"/>
                    <a:pt x="152" y="110"/>
                  </a:cubicBezTo>
                  <a:cubicBezTo>
                    <a:pt x="171" y="110"/>
                    <a:pt x="186" y="95"/>
                    <a:pt x="186" y="76"/>
                  </a:cubicBezTo>
                  <a:cubicBezTo>
                    <a:pt x="186" y="60"/>
                    <a:pt x="175" y="47"/>
                    <a:pt x="160" y="43"/>
                  </a:cubicBezTo>
                  <a:close/>
                  <a:moveTo>
                    <a:pt x="152" y="101"/>
                  </a:moveTo>
                  <a:cubicBezTo>
                    <a:pt x="34" y="101"/>
                    <a:pt x="34" y="101"/>
                    <a:pt x="34" y="101"/>
                  </a:cubicBezTo>
                  <a:cubicBezTo>
                    <a:pt x="20" y="101"/>
                    <a:pt x="9" y="90"/>
                    <a:pt x="9" y="76"/>
                  </a:cubicBezTo>
                  <a:cubicBezTo>
                    <a:pt x="9" y="64"/>
                    <a:pt x="17" y="54"/>
                    <a:pt x="28" y="51"/>
                  </a:cubicBezTo>
                  <a:cubicBezTo>
                    <a:pt x="31" y="51"/>
                    <a:pt x="34" y="48"/>
                    <a:pt x="34" y="44"/>
                  </a:cubicBezTo>
                  <a:cubicBezTo>
                    <a:pt x="38" y="24"/>
                    <a:pt x="55" y="8"/>
                    <a:pt x="76" y="8"/>
                  </a:cubicBezTo>
                  <a:cubicBezTo>
                    <a:pt x="90" y="8"/>
                    <a:pt x="104" y="16"/>
                    <a:pt x="111" y="28"/>
                  </a:cubicBezTo>
                  <a:cubicBezTo>
                    <a:pt x="113" y="30"/>
                    <a:pt x="115" y="31"/>
                    <a:pt x="117" y="32"/>
                  </a:cubicBezTo>
                  <a:cubicBezTo>
                    <a:pt x="118" y="32"/>
                    <a:pt x="118" y="32"/>
                    <a:pt x="119" y="32"/>
                  </a:cubicBezTo>
                  <a:cubicBezTo>
                    <a:pt x="121" y="32"/>
                    <a:pt x="123" y="31"/>
                    <a:pt x="124" y="29"/>
                  </a:cubicBezTo>
                  <a:cubicBezTo>
                    <a:pt x="127" y="27"/>
                    <a:pt x="131" y="25"/>
                    <a:pt x="135" y="25"/>
                  </a:cubicBezTo>
                  <a:cubicBezTo>
                    <a:pt x="145" y="25"/>
                    <a:pt x="152" y="33"/>
                    <a:pt x="152" y="42"/>
                  </a:cubicBezTo>
                  <a:cubicBezTo>
                    <a:pt x="152" y="43"/>
                    <a:pt x="152" y="43"/>
                    <a:pt x="152" y="43"/>
                  </a:cubicBezTo>
                  <a:cubicBezTo>
                    <a:pt x="152" y="47"/>
                    <a:pt x="154" y="50"/>
                    <a:pt x="158" y="51"/>
                  </a:cubicBezTo>
                  <a:cubicBezTo>
                    <a:pt x="170" y="54"/>
                    <a:pt x="177" y="64"/>
                    <a:pt x="177" y="76"/>
                  </a:cubicBezTo>
                  <a:cubicBezTo>
                    <a:pt x="177" y="90"/>
                    <a:pt x="166" y="101"/>
                    <a:pt x="152" y="101"/>
                  </a:cubicBezTo>
                  <a:close/>
                </a:path>
              </a:pathLst>
            </a:custGeom>
            <a:solidFill>
              <a:schemeClr val="tx2">
                <a:lumMod val="60000"/>
                <a:lumOff val="40000"/>
              </a:schemeClr>
            </a:solidFill>
            <a:ln>
              <a:noFill/>
            </a:ln>
          </p:spPr>
          <p:txBody>
            <a:bodyPr anchor="ctr"/>
            <a:lstStyle/>
            <a:p>
              <a:pPr algn="ctr"/>
              <a:endParaRPr/>
            </a:p>
          </p:txBody>
        </p:sp>
        <p:sp>
          <p:nvSpPr>
            <p:cNvPr id="41" name="Freeform: Shape 122"/>
            <p:cNvSpPr/>
            <p:nvPr/>
          </p:nvSpPr>
          <p:spPr bwMode="auto">
            <a:xfrm>
              <a:off x="9084949" y="2069627"/>
              <a:ext cx="339093" cy="306084"/>
            </a:xfrm>
            <a:custGeom>
              <a:avLst/>
              <a:gdLst>
                <a:gd name="T0" fmla="*/ 169 w 186"/>
                <a:gd name="T1" fmla="*/ 59 h 168"/>
                <a:gd name="T2" fmla="*/ 169 w 186"/>
                <a:gd name="T3" fmla="*/ 12 h 168"/>
                <a:gd name="T4" fmla="*/ 156 w 186"/>
                <a:gd name="T5" fmla="*/ 0 h 168"/>
                <a:gd name="T6" fmla="*/ 144 w 186"/>
                <a:gd name="T7" fmla="*/ 12 h 168"/>
                <a:gd name="T8" fmla="*/ 144 w 186"/>
                <a:gd name="T9" fmla="*/ 16 h 168"/>
                <a:gd name="T10" fmla="*/ 21 w 186"/>
                <a:gd name="T11" fmla="*/ 55 h 168"/>
                <a:gd name="T12" fmla="*/ 17 w 186"/>
                <a:gd name="T13" fmla="*/ 54 h 168"/>
                <a:gd name="T14" fmla="*/ 9 w 186"/>
                <a:gd name="T15" fmla="*/ 54 h 168"/>
                <a:gd name="T16" fmla="*/ 0 w 186"/>
                <a:gd name="T17" fmla="*/ 63 h 168"/>
                <a:gd name="T18" fmla="*/ 0 w 186"/>
                <a:gd name="T19" fmla="*/ 105 h 168"/>
                <a:gd name="T20" fmla="*/ 9 w 186"/>
                <a:gd name="T21" fmla="*/ 113 h 168"/>
                <a:gd name="T22" fmla="*/ 17 w 186"/>
                <a:gd name="T23" fmla="*/ 113 h 168"/>
                <a:gd name="T24" fmla="*/ 21 w 186"/>
                <a:gd name="T25" fmla="*/ 113 h 168"/>
                <a:gd name="T26" fmla="*/ 41 w 186"/>
                <a:gd name="T27" fmla="*/ 119 h 168"/>
                <a:gd name="T28" fmla="*/ 39 w 186"/>
                <a:gd name="T29" fmla="*/ 124 h 168"/>
                <a:gd name="T30" fmla="*/ 50 w 186"/>
                <a:gd name="T31" fmla="*/ 145 h 168"/>
                <a:gd name="T32" fmla="*/ 94 w 186"/>
                <a:gd name="T33" fmla="*/ 159 h 168"/>
                <a:gd name="T34" fmla="*/ 116 w 186"/>
                <a:gd name="T35" fmla="*/ 148 h 168"/>
                <a:gd name="T36" fmla="*/ 117 w 186"/>
                <a:gd name="T37" fmla="*/ 144 h 168"/>
                <a:gd name="T38" fmla="*/ 144 w 186"/>
                <a:gd name="T39" fmla="*/ 152 h 168"/>
                <a:gd name="T40" fmla="*/ 144 w 186"/>
                <a:gd name="T41" fmla="*/ 156 h 168"/>
                <a:gd name="T42" fmla="*/ 156 w 186"/>
                <a:gd name="T43" fmla="*/ 168 h 168"/>
                <a:gd name="T44" fmla="*/ 169 w 186"/>
                <a:gd name="T45" fmla="*/ 156 h 168"/>
                <a:gd name="T46" fmla="*/ 169 w 186"/>
                <a:gd name="T47" fmla="*/ 109 h 168"/>
                <a:gd name="T48" fmla="*/ 186 w 186"/>
                <a:gd name="T49" fmla="*/ 92 h 168"/>
                <a:gd name="T50" fmla="*/ 186 w 186"/>
                <a:gd name="T51" fmla="*/ 76 h 168"/>
                <a:gd name="T52" fmla="*/ 169 w 186"/>
                <a:gd name="T53" fmla="*/ 59 h 168"/>
                <a:gd name="T54" fmla="*/ 17 w 186"/>
                <a:gd name="T55" fmla="*/ 105 h 168"/>
                <a:gd name="T56" fmla="*/ 9 w 186"/>
                <a:gd name="T57" fmla="*/ 105 h 168"/>
                <a:gd name="T58" fmla="*/ 9 w 186"/>
                <a:gd name="T59" fmla="*/ 63 h 168"/>
                <a:gd name="T60" fmla="*/ 17 w 186"/>
                <a:gd name="T61" fmla="*/ 63 h 168"/>
                <a:gd name="T62" fmla="*/ 17 w 186"/>
                <a:gd name="T63" fmla="*/ 105 h 168"/>
                <a:gd name="T64" fmla="*/ 108 w 186"/>
                <a:gd name="T65" fmla="*/ 146 h 168"/>
                <a:gd name="T66" fmla="*/ 97 w 186"/>
                <a:gd name="T67" fmla="*/ 151 h 168"/>
                <a:gd name="T68" fmla="*/ 53 w 186"/>
                <a:gd name="T69" fmla="*/ 137 h 168"/>
                <a:gd name="T70" fmla="*/ 47 w 186"/>
                <a:gd name="T71" fmla="*/ 127 h 168"/>
                <a:gd name="T72" fmla="*/ 49 w 186"/>
                <a:gd name="T73" fmla="*/ 122 h 168"/>
                <a:gd name="T74" fmla="*/ 109 w 186"/>
                <a:gd name="T75" fmla="*/ 141 h 168"/>
                <a:gd name="T76" fmla="*/ 108 w 186"/>
                <a:gd name="T77" fmla="*/ 146 h 168"/>
                <a:gd name="T78" fmla="*/ 144 w 186"/>
                <a:gd name="T79" fmla="*/ 143 h 168"/>
                <a:gd name="T80" fmla="*/ 26 w 186"/>
                <a:gd name="T81" fmla="*/ 105 h 168"/>
                <a:gd name="T82" fmla="*/ 26 w 186"/>
                <a:gd name="T83" fmla="*/ 105 h 168"/>
                <a:gd name="T84" fmla="*/ 26 w 186"/>
                <a:gd name="T85" fmla="*/ 63 h 168"/>
                <a:gd name="T86" fmla="*/ 26 w 186"/>
                <a:gd name="T87" fmla="*/ 63 h 168"/>
                <a:gd name="T88" fmla="*/ 144 w 186"/>
                <a:gd name="T89" fmla="*/ 25 h 168"/>
                <a:gd name="T90" fmla="*/ 144 w 186"/>
                <a:gd name="T91" fmla="*/ 143 h 168"/>
                <a:gd name="T92" fmla="*/ 161 w 186"/>
                <a:gd name="T93" fmla="*/ 156 h 168"/>
                <a:gd name="T94" fmla="*/ 156 w 186"/>
                <a:gd name="T95" fmla="*/ 160 h 168"/>
                <a:gd name="T96" fmla="*/ 152 w 186"/>
                <a:gd name="T97" fmla="*/ 156 h 168"/>
                <a:gd name="T98" fmla="*/ 152 w 186"/>
                <a:gd name="T99" fmla="*/ 12 h 168"/>
                <a:gd name="T100" fmla="*/ 156 w 186"/>
                <a:gd name="T101" fmla="*/ 8 h 168"/>
                <a:gd name="T102" fmla="*/ 161 w 186"/>
                <a:gd name="T103" fmla="*/ 12 h 168"/>
                <a:gd name="T104" fmla="*/ 161 w 186"/>
                <a:gd name="T105" fmla="*/ 156 h 168"/>
                <a:gd name="T106" fmla="*/ 177 w 186"/>
                <a:gd name="T107" fmla="*/ 92 h 168"/>
                <a:gd name="T108" fmla="*/ 169 w 186"/>
                <a:gd name="T109" fmla="*/ 101 h 168"/>
                <a:gd name="T110" fmla="*/ 169 w 186"/>
                <a:gd name="T111" fmla="*/ 67 h 168"/>
                <a:gd name="T112" fmla="*/ 177 w 186"/>
                <a:gd name="T113" fmla="*/ 76 h 168"/>
                <a:gd name="T114" fmla="*/ 177 w 186"/>
                <a:gd name="T115" fmla="*/ 9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168">
                  <a:moveTo>
                    <a:pt x="169" y="59"/>
                  </a:moveTo>
                  <a:cubicBezTo>
                    <a:pt x="169" y="12"/>
                    <a:pt x="169" y="12"/>
                    <a:pt x="169" y="12"/>
                  </a:cubicBezTo>
                  <a:cubicBezTo>
                    <a:pt x="169" y="5"/>
                    <a:pt x="163" y="0"/>
                    <a:pt x="156" y="0"/>
                  </a:cubicBezTo>
                  <a:cubicBezTo>
                    <a:pt x="149" y="0"/>
                    <a:pt x="144" y="5"/>
                    <a:pt x="144" y="12"/>
                  </a:cubicBezTo>
                  <a:cubicBezTo>
                    <a:pt x="144" y="16"/>
                    <a:pt x="144" y="16"/>
                    <a:pt x="144" y="16"/>
                  </a:cubicBezTo>
                  <a:cubicBezTo>
                    <a:pt x="21" y="55"/>
                    <a:pt x="21" y="55"/>
                    <a:pt x="21" y="55"/>
                  </a:cubicBezTo>
                  <a:cubicBezTo>
                    <a:pt x="20" y="55"/>
                    <a:pt x="19" y="54"/>
                    <a:pt x="17" y="54"/>
                  </a:cubicBezTo>
                  <a:cubicBezTo>
                    <a:pt x="9" y="54"/>
                    <a:pt x="9" y="54"/>
                    <a:pt x="9" y="54"/>
                  </a:cubicBezTo>
                  <a:cubicBezTo>
                    <a:pt x="4" y="54"/>
                    <a:pt x="0" y="58"/>
                    <a:pt x="0" y="63"/>
                  </a:cubicBezTo>
                  <a:cubicBezTo>
                    <a:pt x="0" y="105"/>
                    <a:pt x="0" y="105"/>
                    <a:pt x="0" y="105"/>
                  </a:cubicBezTo>
                  <a:cubicBezTo>
                    <a:pt x="0" y="110"/>
                    <a:pt x="4" y="113"/>
                    <a:pt x="9" y="113"/>
                  </a:cubicBezTo>
                  <a:cubicBezTo>
                    <a:pt x="17" y="113"/>
                    <a:pt x="17" y="113"/>
                    <a:pt x="17" y="113"/>
                  </a:cubicBezTo>
                  <a:cubicBezTo>
                    <a:pt x="19" y="113"/>
                    <a:pt x="20" y="113"/>
                    <a:pt x="21" y="113"/>
                  </a:cubicBezTo>
                  <a:cubicBezTo>
                    <a:pt x="41" y="119"/>
                    <a:pt x="41" y="119"/>
                    <a:pt x="41" y="119"/>
                  </a:cubicBezTo>
                  <a:cubicBezTo>
                    <a:pt x="39" y="124"/>
                    <a:pt x="39" y="124"/>
                    <a:pt x="39" y="124"/>
                  </a:cubicBezTo>
                  <a:cubicBezTo>
                    <a:pt x="36" y="133"/>
                    <a:pt x="41" y="142"/>
                    <a:pt x="50" y="145"/>
                  </a:cubicBezTo>
                  <a:cubicBezTo>
                    <a:pt x="94" y="159"/>
                    <a:pt x="94" y="159"/>
                    <a:pt x="94" y="159"/>
                  </a:cubicBezTo>
                  <a:cubicBezTo>
                    <a:pt x="103" y="162"/>
                    <a:pt x="113" y="157"/>
                    <a:pt x="116" y="148"/>
                  </a:cubicBezTo>
                  <a:cubicBezTo>
                    <a:pt x="117" y="144"/>
                    <a:pt x="117" y="144"/>
                    <a:pt x="117" y="144"/>
                  </a:cubicBezTo>
                  <a:cubicBezTo>
                    <a:pt x="144" y="152"/>
                    <a:pt x="144" y="152"/>
                    <a:pt x="144" y="152"/>
                  </a:cubicBezTo>
                  <a:cubicBezTo>
                    <a:pt x="144" y="156"/>
                    <a:pt x="144" y="156"/>
                    <a:pt x="144" y="156"/>
                  </a:cubicBezTo>
                  <a:cubicBezTo>
                    <a:pt x="144" y="163"/>
                    <a:pt x="149" y="168"/>
                    <a:pt x="156" y="168"/>
                  </a:cubicBezTo>
                  <a:cubicBezTo>
                    <a:pt x="163" y="168"/>
                    <a:pt x="169" y="163"/>
                    <a:pt x="169" y="156"/>
                  </a:cubicBezTo>
                  <a:cubicBezTo>
                    <a:pt x="169" y="109"/>
                    <a:pt x="169" y="109"/>
                    <a:pt x="169" y="109"/>
                  </a:cubicBezTo>
                  <a:cubicBezTo>
                    <a:pt x="178" y="109"/>
                    <a:pt x="186" y="102"/>
                    <a:pt x="186" y="92"/>
                  </a:cubicBezTo>
                  <a:cubicBezTo>
                    <a:pt x="186" y="76"/>
                    <a:pt x="186" y="76"/>
                    <a:pt x="186" y="76"/>
                  </a:cubicBezTo>
                  <a:cubicBezTo>
                    <a:pt x="186" y="66"/>
                    <a:pt x="178" y="59"/>
                    <a:pt x="169" y="59"/>
                  </a:cubicBezTo>
                  <a:close/>
                  <a:moveTo>
                    <a:pt x="17" y="105"/>
                  </a:moveTo>
                  <a:cubicBezTo>
                    <a:pt x="9" y="105"/>
                    <a:pt x="9" y="105"/>
                    <a:pt x="9" y="105"/>
                  </a:cubicBezTo>
                  <a:cubicBezTo>
                    <a:pt x="9" y="63"/>
                    <a:pt x="9" y="63"/>
                    <a:pt x="9" y="63"/>
                  </a:cubicBezTo>
                  <a:cubicBezTo>
                    <a:pt x="17" y="63"/>
                    <a:pt x="17" y="63"/>
                    <a:pt x="17" y="63"/>
                  </a:cubicBezTo>
                  <a:lnTo>
                    <a:pt x="17" y="105"/>
                  </a:lnTo>
                  <a:close/>
                  <a:moveTo>
                    <a:pt x="108" y="146"/>
                  </a:moveTo>
                  <a:cubicBezTo>
                    <a:pt x="106" y="150"/>
                    <a:pt x="101" y="153"/>
                    <a:pt x="97" y="151"/>
                  </a:cubicBezTo>
                  <a:cubicBezTo>
                    <a:pt x="53" y="137"/>
                    <a:pt x="53" y="137"/>
                    <a:pt x="53" y="137"/>
                  </a:cubicBezTo>
                  <a:cubicBezTo>
                    <a:pt x="48" y="136"/>
                    <a:pt x="46" y="131"/>
                    <a:pt x="47" y="127"/>
                  </a:cubicBezTo>
                  <a:cubicBezTo>
                    <a:pt x="49" y="122"/>
                    <a:pt x="49" y="122"/>
                    <a:pt x="49" y="122"/>
                  </a:cubicBezTo>
                  <a:cubicBezTo>
                    <a:pt x="109" y="141"/>
                    <a:pt x="109" y="141"/>
                    <a:pt x="109" y="141"/>
                  </a:cubicBezTo>
                  <a:lnTo>
                    <a:pt x="108" y="146"/>
                  </a:lnTo>
                  <a:close/>
                  <a:moveTo>
                    <a:pt x="144" y="143"/>
                  </a:moveTo>
                  <a:cubicBezTo>
                    <a:pt x="26" y="105"/>
                    <a:pt x="26" y="105"/>
                    <a:pt x="26" y="105"/>
                  </a:cubicBezTo>
                  <a:cubicBezTo>
                    <a:pt x="26" y="105"/>
                    <a:pt x="26" y="105"/>
                    <a:pt x="26" y="105"/>
                  </a:cubicBezTo>
                  <a:cubicBezTo>
                    <a:pt x="26" y="63"/>
                    <a:pt x="26" y="63"/>
                    <a:pt x="26" y="63"/>
                  </a:cubicBezTo>
                  <a:cubicBezTo>
                    <a:pt x="26" y="63"/>
                    <a:pt x="26" y="63"/>
                    <a:pt x="26" y="63"/>
                  </a:cubicBezTo>
                  <a:cubicBezTo>
                    <a:pt x="144" y="25"/>
                    <a:pt x="144" y="25"/>
                    <a:pt x="144" y="25"/>
                  </a:cubicBezTo>
                  <a:lnTo>
                    <a:pt x="144" y="143"/>
                  </a:lnTo>
                  <a:close/>
                  <a:moveTo>
                    <a:pt x="161" y="156"/>
                  </a:moveTo>
                  <a:cubicBezTo>
                    <a:pt x="161" y="158"/>
                    <a:pt x="159" y="160"/>
                    <a:pt x="156" y="160"/>
                  </a:cubicBezTo>
                  <a:cubicBezTo>
                    <a:pt x="154" y="160"/>
                    <a:pt x="152" y="158"/>
                    <a:pt x="152" y="156"/>
                  </a:cubicBezTo>
                  <a:cubicBezTo>
                    <a:pt x="152" y="12"/>
                    <a:pt x="152" y="12"/>
                    <a:pt x="152" y="12"/>
                  </a:cubicBezTo>
                  <a:cubicBezTo>
                    <a:pt x="152" y="10"/>
                    <a:pt x="154" y="8"/>
                    <a:pt x="156" y="8"/>
                  </a:cubicBezTo>
                  <a:cubicBezTo>
                    <a:pt x="159" y="8"/>
                    <a:pt x="161" y="10"/>
                    <a:pt x="161" y="12"/>
                  </a:cubicBezTo>
                  <a:lnTo>
                    <a:pt x="161" y="156"/>
                  </a:lnTo>
                  <a:close/>
                  <a:moveTo>
                    <a:pt x="177" y="92"/>
                  </a:moveTo>
                  <a:cubicBezTo>
                    <a:pt x="177" y="97"/>
                    <a:pt x="174" y="101"/>
                    <a:pt x="169" y="101"/>
                  </a:cubicBezTo>
                  <a:cubicBezTo>
                    <a:pt x="169" y="67"/>
                    <a:pt x="169" y="67"/>
                    <a:pt x="169" y="67"/>
                  </a:cubicBezTo>
                  <a:cubicBezTo>
                    <a:pt x="174" y="67"/>
                    <a:pt x="177" y="71"/>
                    <a:pt x="177" y="76"/>
                  </a:cubicBezTo>
                  <a:lnTo>
                    <a:pt x="177" y="92"/>
                  </a:lnTo>
                  <a:close/>
                </a:path>
              </a:pathLst>
            </a:custGeom>
            <a:solidFill>
              <a:schemeClr val="tx2">
                <a:lumMod val="60000"/>
                <a:lumOff val="40000"/>
              </a:schemeClr>
            </a:solidFill>
            <a:ln>
              <a:noFill/>
            </a:ln>
          </p:spPr>
          <p:txBody>
            <a:bodyPr anchor="ctr"/>
            <a:lstStyle/>
            <a:p>
              <a:pPr algn="ctr"/>
              <a:endParaRPr/>
            </a:p>
          </p:txBody>
        </p:sp>
        <p:sp>
          <p:nvSpPr>
            <p:cNvPr id="42" name="Freeform: Shape 123"/>
            <p:cNvSpPr/>
            <p:nvPr/>
          </p:nvSpPr>
          <p:spPr bwMode="auto">
            <a:xfrm rot="1778956">
              <a:off x="9069382" y="3359463"/>
              <a:ext cx="342127" cy="333228"/>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tx2">
                <a:lumMod val="60000"/>
                <a:lumOff val="40000"/>
              </a:schemeClr>
            </a:solidFill>
            <a:ln>
              <a:noFill/>
            </a:ln>
          </p:spPr>
          <p:txBody>
            <a:bodyPr anchor="ctr"/>
            <a:lstStyle/>
            <a:p>
              <a:pPr algn="ctr"/>
              <a:endParaRPr/>
            </a:p>
          </p:txBody>
        </p:sp>
        <p:sp>
          <p:nvSpPr>
            <p:cNvPr id="43" name="Freeform: Shape 124"/>
            <p:cNvSpPr/>
            <p:nvPr/>
          </p:nvSpPr>
          <p:spPr bwMode="auto">
            <a:xfrm rot="2796072">
              <a:off x="9613145" y="4641269"/>
              <a:ext cx="338093" cy="338093"/>
            </a:xfrm>
            <a:custGeom>
              <a:avLst/>
              <a:gdLst>
                <a:gd name="T0" fmla="*/ 160 w 186"/>
                <a:gd name="T1" fmla="*/ 13 h 186"/>
                <a:gd name="T2" fmla="*/ 135 w 186"/>
                <a:gd name="T3" fmla="*/ 13 h 186"/>
                <a:gd name="T4" fmla="*/ 70 w 186"/>
                <a:gd name="T5" fmla="*/ 35 h 186"/>
                <a:gd name="T6" fmla="*/ 0 w 186"/>
                <a:gd name="T7" fmla="*/ 51 h 186"/>
                <a:gd name="T8" fmla="*/ 8 w 186"/>
                <a:gd name="T9" fmla="*/ 118 h 186"/>
                <a:gd name="T10" fmla="*/ 51 w 186"/>
                <a:gd name="T11" fmla="*/ 182 h 186"/>
                <a:gd name="T12" fmla="*/ 55 w 186"/>
                <a:gd name="T13" fmla="*/ 186 h 186"/>
                <a:gd name="T14" fmla="*/ 93 w 186"/>
                <a:gd name="T15" fmla="*/ 182 h 186"/>
                <a:gd name="T16" fmla="*/ 93 w 186"/>
                <a:gd name="T17" fmla="*/ 181 h 186"/>
                <a:gd name="T18" fmla="*/ 135 w 186"/>
                <a:gd name="T19" fmla="*/ 145 h 186"/>
                <a:gd name="T20" fmla="*/ 148 w 186"/>
                <a:gd name="T21" fmla="*/ 160 h 186"/>
                <a:gd name="T22" fmla="*/ 160 w 186"/>
                <a:gd name="T23" fmla="*/ 106 h 186"/>
                <a:gd name="T24" fmla="*/ 160 w 186"/>
                <a:gd name="T25" fmla="*/ 55 h 186"/>
                <a:gd name="T26" fmla="*/ 8 w 186"/>
                <a:gd name="T27" fmla="*/ 93 h 186"/>
                <a:gd name="T28" fmla="*/ 34 w 186"/>
                <a:gd name="T29" fmla="*/ 89 h 186"/>
                <a:gd name="T30" fmla="*/ 8 w 186"/>
                <a:gd name="T31" fmla="*/ 85 h 186"/>
                <a:gd name="T32" fmla="*/ 21 w 186"/>
                <a:gd name="T33" fmla="*/ 76 h 186"/>
                <a:gd name="T34" fmla="*/ 21 w 186"/>
                <a:gd name="T35" fmla="*/ 68 h 186"/>
                <a:gd name="T36" fmla="*/ 8 w 186"/>
                <a:gd name="T37" fmla="*/ 51 h 186"/>
                <a:gd name="T38" fmla="*/ 67 w 186"/>
                <a:gd name="T39" fmla="*/ 116 h 186"/>
                <a:gd name="T40" fmla="*/ 54 w 186"/>
                <a:gd name="T41" fmla="*/ 160 h 186"/>
                <a:gd name="T42" fmla="*/ 70 w 186"/>
                <a:gd name="T43" fmla="*/ 125 h 186"/>
                <a:gd name="T44" fmla="*/ 80 w 186"/>
                <a:gd name="T45" fmla="*/ 160 h 186"/>
                <a:gd name="T46" fmla="*/ 81 w 186"/>
                <a:gd name="T47" fmla="*/ 169 h 186"/>
                <a:gd name="T48" fmla="*/ 58 w 186"/>
                <a:gd name="T49" fmla="*/ 177 h 186"/>
                <a:gd name="T50" fmla="*/ 81 w 186"/>
                <a:gd name="T51" fmla="*/ 169 h 186"/>
                <a:gd name="T52" fmla="*/ 76 w 186"/>
                <a:gd name="T53" fmla="*/ 118 h 186"/>
                <a:gd name="T54" fmla="*/ 135 w 186"/>
                <a:gd name="T55" fmla="*/ 25 h 186"/>
                <a:gd name="T56" fmla="*/ 152 w 186"/>
                <a:gd name="T57" fmla="*/ 148 h 186"/>
                <a:gd name="T58" fmla="*/ 143 w 186"/>
                <a:gd name="T59" fmla="*/ 148 h 186"/>
                <a:gd name="T60" fmla="*/ 148 w 186"/>
                <a:gd name="T61" fmla="*/ 9 h 186"/>
                <a:gd name="T62" fmla="*/ 152 w 186"/>
                <a:gd name="T63" fmla="*/ 148 h 186"/>
                <a:gd name="T64" fmla="*/ 160 w 186"/>
                <a:gd name="T65" fmla="*/ 63 h 186"/>
                <a:gd name="T66" fmla="*/ 160 w 186"/>
                <a:gd name="T67" fmla="*/ 9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6" h="186">
                  <a:moveTo>
                    <a:pt x="160" y="55"/>
                  </a:moveTo>
                  <a:cubicBezTo>
                    <a:pt x="160" y="13"/>
                    <a:pt x="160" y="13"/>
                    <a:pt x="160" y="13"/>
                  </a:cubicBezTo>
                  <a:cubicBezTo>
                    <a:pt x="160" y="6"/>
                    <a:pt x="155" y="0"/>
                    <a:pt x="148" y="0"/>
                  </a:cubicBezTo>
                  <a:cubicBezTo>
                    <a:pt x="141" y="0"/>
                    <a:pt x="135" y="6"/>
                    <a:pt x="135" y="13"/>
                  </a:cubicBezTo>
                  <a:cubicBezTo>
                    <a:pt x="135" y="16"/>
                    <a:pt x="135" y="16"/>
                    <a:pt x="135" y="16"/>
                  </a:cubicBezTo>
                  <a:cubicBezTo>
                    <a:pt x="70" y="35"/>
                    <a:pt x="70" y="35"/>
                    <a:pt x="70" y="35"/>
                  </a:cubicBezTo>
                  <a:cubicBezTo>
                    <a:pt x="8" y="42"/>
                    <a:pt x="8" y="42"/>
                    <a:pt x="8" y="42"/>
                  </a:cubicBezTo>
                  <a:cubicBezTo>
                    <a:pt x="4" y="42"/>
                    <a:pt x="0" y="46"/>
                    <a:pt x="0" y="51"/>
                  </a:cubicBezTo>
                  <a:cubicBezTo>
                    <a:pt x="0" y="110"/>
                    <a:pt x="0" y="110"/>
                    <a:pt x="0" y="110"/>
                  </a:cubicBezTo>
                  <a:cubicBezTo>
                    <a:pt x="0" y="114"/>
                    <a:pt x="4" y="118"/>
                    <a:pt x="8" y="118"/>
                  </a:cubicBezTo>
                  <a:cubicBezTo>
                    <a:pt x="37" y="121"/>
                    <a:pt x="37" y="121"/>
                    <a:pt x="37" y="121"/>
                  </a:cubicBezTo>
                  <a:cubicBezTo>
                    <a:pt x="51" y="182"/>
                    <a:pt x="51" y="182"/>
                    <a:pt x="51" y="182"/>
                  </a:cubicBezTo>
                  <a:cubicBezTo>
                    <a:pt x="51" y="182"/>
                    <a:pt x="51" y="182"/>
                    <a:pt x="51" y="182"/>
                  </a:cubicBezTo>
                  <a:cubicBezTo>
                    <a:pt x="51" y="184"/>
                    <a:pt x="53" y="186"/>
                    <a:pt x="55" y="186"/>
                  </a:cubicBezTo>
                  <a:cubicBezTo>
                    <a:pt x="89" y="186"/>
                    <a:pt x="89" y="186"/>
                    <a:pt x="89" y="186"/>
                  </a:cubicBezTo>
                  <a:cubicBezTo>
                    <a:pt x="91" y="186"/>
                    <a:pt x="93" y="184"/>
                    <a:pt x="93" y="182"/>
                  </a:cubicBezTo>
                  <a:cubicBezTo>
                    <a:pt x="93" y="181"/>
                    <a:pt x="93" y="181"/>
                    <a:pt x="93" y="181"/>
                  </a:cubicBezTo>
                  <a:cubicBezTo>
                    <a:pt x="93" y="181"/>
                    <a:pt x="93" y="181"/>
                    <a:pt x="93" y="181"/>
                  </a:cubicBezTo>
                  <a:cubicBezTo>
                    <a:pt x="81" y="128"/>
                    <a:pt x="81" y="128"/>
                    <a:pt x="81" y="128"/>
                  </a:cubicBezTo>
                  <a:cubicBezTo>
                    <a:pt x="135" y="145"/>
                    <a:pt x="135" y="145"/>
                    <a:pt x="135" y="145"/>
                  </a:cubicBezTo>
                  <a:cubicBezTo>
                    <a:pt x="135" y="148"/>
                    <a:pt x="135" y="148"/>
                    <a:pt x="135" y="148"/>
                  </a:cubicBezTo>
                  <a:cubicBezTo>
                    <a:pt x="135" y="155"/>
                    <a:pt x="141" y="160"/>
                    <a:pt x="148" y="160"/>
                  </a:cubicBezTo>
                  <a:cubicBezTo>
                    <a:pt x="155" y="160"/>
                    <a:pt x="160" y="155"/>
                    <a:pt x="160" y="148"/>
                  </a:cubicBezTo>
                  <a:cubicBezTo>
                    <a:pt x="160" y="106"/>
                    <a:pt x="160" y="106"/>
                    <a:pt x="160" y="106"/>
                  </a:cubicBezTo>
                  <a:cubicBezTo>
                    <a:pt x="174" y="106"/>
                    <a:pt x="186" y="94"/>
                    <a:pt x="186" y="80"/>
                  </a:cubicBezTo>
                  <a:cubicBezTo>
                    <a:pt x="186" y="66"/>
                    <a:pt x="174" y="55"/>
                    <a:pt x="160" y="55"/>
                  </a:cubicBezTo>
                  <a:close/>
                  <a:moveTo>
                    <a:pt x="8" y="110"/>
                  </a:moveTo>
                  <a:cubicBezTo>
                    <a:pt x="8" y="93"/>
                    <a:pt x="8" y="93"/>
                    <a:pt x="8" y="93"/>
                  </a:cubicBezTo>
                  <a:cubicBezTo>
                    <a:pt x="29" y="93"/>
                    <a:pt x="29" y="93"/>
                    <a:pt x="29" y="93"/>
                  </a:cubicBezTo>
                  <a:cubicBezTo>
                    <a:pt x="32" y="93"/>
                    <a:pt x="34" y="91"/>
                    <a:pt x="34" y="89"/>
                  </a:cubicBezTo>
                  <a:cubicBezTo>
                    <a:pt x="34" y="86"/>
                    <a:pt x="32" y="85"/>
                    <a:pt x="29" y="85"/>
                  </a:cubicBezTo>
                  <a:cubicBezTo>
                    <a:pt x="8" y="85"/>
                    <a:pt x="8" y="85"/>
                    <a:pt x="8" y="85"/>
                  </a:cubicBezTo>
                  <a:cubicBezTo>
                    <a:pt x="8" y="76"/>
                    <a:pt x="8" y="76"/>
                    <a:pt x="8" y="76"/>
                  </a:cubicBezTo>
                  <a:cubicBezTo>
                    <a:pt x="21" y="76"/>
                    <a:pt x="21" y="76"/>
                    <a:pt x="21" y="76"/>
                  </a:cubicBezTo>
                  <a:cubicBezTo>
                    <a:pt x="23" y="76"/>
                    <a:pt x="25" y="74"/>
                    <a:pt x="25" y="72"/>
                  </a:cubicBezTo>
                  <a:cubicBezTo>
                    <a:pt x="25" y="70"/>
                    <a:pt x="23" y="68"/>
                    <a:pt x="21" y="68"/>
                  </a:cubicBezTo>
                  <a:cubicBezTo>
                    <a:pt x="8" y="68"/>
                    <a:pt x="8" y="68"/>
                    <a:pt x="8" y="68"/>
                  </a:cubicBezTo>
                  <a:cubicBezTo>
                    <a:pt x="8" y="51"/>
                    <a:pt x="8" y="51"/>
                    <a:pt x="8" y="51"/>
                  </a:cubicBezTo>
                  <a:cubicBezTo>
                    <a:pt x="67" y="44"/>
                    <a:pt x="67" y="44"/>
                    <a:pt x="67" y="44"/>
                  </a:cubicBezTo>
                  <a:cubicBezTo>
                    <a:pt x="67" y="116"/>
                    <a:pt x="67" y="116"/>
                    <a:pt x="67" y="116"/>
                  </a:cubicBezTo>
                  <a:lnTo>
                    <a:pt x="8" y="110"/>
                  </a:lnTo>
                  <a:close/>
                  <a:moveTo>
                    <a:pt x="54" y="160"/>
                  </a:moveTo>
                  <a:cubicBezTo>
                    <a:pt x="46" y="122"/>
                    <a:pt x="46" y="122"/>
                    <a:pt x="46" y="122"/>
                  </a:cubicBezTo>
                  <a:cubicBezTo>
                    <a:pt x="70" y="125"/>
                    <a:pt x="70" y="125"/>
                    <a:pt x="70" y="125"/>
                  </a:cubicBezTo>
                  <a:cubicBezTo>
                    <a:pt x="72" y="126"/>
                    <a:pt x="72" y="126"/>
                    <a:pt x="72" y="126"/>
                  </a:cubicBezTo>
                  <a:cubicBezTo>
                    <a:pt x="80" y="160"/>
                    <a:pt x="80" y="160"/>
                    <a:pt x="80" y="160"/>
                  </a:cubicBezTo>
                  <a:lnTo>
                    <a:pt x="54" y="160"/>
                  </a:lnTo>
                  <a:close/>
                  <a:moveTo>
                    <a:pt x="81" y="169"/>
                  </a:moveTo>
                  <a:cubicBezTo>
                    <a:pt x="83" y="177"/>
                    <a:pt x="83" y="177"/>
                    <a:pt x="83" y="177"/>
                  </a:cubicBezTo>
                  <a:cubicBezTo>
                    <a:pt x="58" y="177"/>
                    <a:pt x="58" y="177"/>
                    <a:pt x="58" y="177"/>
                  </a:cubicBezTo>
                  <a:cubicBezTo>
                    <a:pt x="56" y="169"/>
                    <a:pt x="56" y="169"/>
                    <a:pt x="56" y="169"/>
                  </a:cubicBezTo>
                  <a:lnTo>
                    <a:pt x="81" y="169"/>
                  </a:lnTo>
                  <a:close/>
                  <a:moveTo>
                    <a:pt x="135" y="136"/>
                  </a:moveTo>
                  <a:cubicBezTo>
                    <a:pt x="76" y="118"/>
                    <a:pt x="76" y="118"/>
                    <a:pt x="76" y="118"/>
                  </a:cubicBezTo>
                  <a:cubicBezTo>
                    <a:pt x="76" y="43"/>
                    <a:pt x="76" y="43"/>
                    <a:pt x="76" y="43"/>
                  </a:cubicBezTo>
                  <a:cubicBezTo>
                    <a:pt x="135" y="25"/>
                    <a:pt x="135" y="25"/>
                    <a:pt x="135" y="25"/>
                  </a:cubicBezTo>
                  <a:lnTo>
                    <a:pt x="135" y="136"/>
                  </a:lnTo>
                  <a:close/>
                  <a:moveTo>
                    <a:pt x="152" y="148"/>
                  </a:moveTo>
                  <a:cubicBezTo>
                    <a:pt x="152" y="150"/>
                    <a:pt x="150" y="152"/>
                    <a:pt x="148" y="152"/>
                  </a:cubicBezTo>
                  <a:cubicBezTo>
                    <a:pt x="145" y="152"/>
                    <a:pt x="143" y="150"/>
                    <a:pt x="143" y="148"/>
                  </a:cubicBezTo>
                  <a:cubicBezTo>
                    <a:pt x="143" y="13"/>
                    <a:pt x="143" y="13"/>
                    <a:pt x="143" y="13"/>
                  </a:cubicBezTo>
                  <a:cubicBezTo>
                    <a:pt x="143" y="10"/>
                    <a:pt x="145" y="9"/>
                    <a:pt x="148" y="9"/>
                  </a:cubicBezTo>
                  <a:cubicBezTo>
                    <a:pt x="150" y="9"/>
                    <a:pt x="152" y="10"/>
                    <a:pt x="152" y="13"/>
                  </a:cubicBezTo>
                  <a:lnTo>
                    <a:pt x="152" y="148"/>
                  </a:lnTo>
                  <a:close/>
                  <a:moveTo>
                    <a:pt x="160" y="97"/>
                  </a:moveTo>
                  <a:cubicBezTo>
                    <a:pt x="160" y="63"/>
                    <a:pt x="160" y="63"/>
                    <a:pt x="160" y="63"/>
                  </a:cubicBezTo>
                  <a:cubicBezTo>
                    <a:pt x="170" y="63"/>
                    <a:pt x="177" y="71"/>
                    <a:pt x="177" y="80"/>
                  </a:cubicBezTo>
                  <a:cubicBezTo>
                    <a:pt x="177" y="90"/>
                    <a:pt x="170" y="97"/>
                    <a:pt x="160" y="97"/>
                  </a:cubicBezTo>
                  <a:close/>
                </a:path>
              </a:pathLst>
            </a:custGeom>
            <a:solidFill>
              <a:schemeClr val="tx2">
                <a:lumMod val="60000"/>
                <a:lumOff val="40000"/>
              </a:schemeClr>
            </a:solidFill>
            <a:ln>
              <a:noFill/>
            </a:ln>
          </p:spPr>
          <p:txBody>
            <a:bodyPr anchor="ctr"/>
            <a:lstStyle/>
            <a:p>
              <a:pPr algn="ctr"/>
              <a:endParaRPr/>
            </a:p>
          </p:txBody>
        </p:sp>
        <p:sp>
          <p:nvSpPr>
            <p:cNvPr id="44" name="Freeform: Shape 125"/>
            <p:cNvSpPr/>
            <p:nvPr/>
          </p:nvSpPr>
          <p:spPr bwMode="auto">
            <a:xfrm>
              <a:off x="9487863" y="3611325"/>
              <a:ext cx="332690" cy="332690"/>
            </a:xfrm>
            <a:custGeom>
              <a:avLst/>
              <a:gdLst>
                <a:gd name="T0" fmla="*/ 101 w 185"/>
                <a:gd name="T1" fmla="*/ 72 h 185"/>
                <a:gd name="T2" fmla="*/ 106 w 185"/>
                <a:gd name="T3" fmla="*/ 67 h 185"/>
                <a:gd name="T4" fmla="*/ 113 w 185"/>
                <a:gd name="T5" fmla="*/ 67 h 185"/>
                <a:gd name="T6" fmla="*/ 113 w 185"/>
                <a:gd name="T7" fmla="*/ 54 h 185"/>
                <a:gd name="T8" fmla="*/ 102 w 185"/>
                <a:gd name="T9" fmla="*/ 54 h 185"/>
                <a:gd name="T10" fmla="*/ 84 w 185"/>
                <a:gd name="T11" fmla="*/ 71 h 185"/>
                <a:gd name="T12" fmla="*/ 84 w 185"/>
                <a:gd name="T13" fmla="*/ 80 h 185"/>
                <a:gd name="T14" fmla="*/ 75 w 185"/>
                <a:gd name="T15" fmla="*/ 80 h 185"/>
                <a:gd name="T16" fmla="*/ 75 w 185"/>
                <a:gd name="T17" fmla="*/ 92 h 185"/>
                <a:gd name="T18" fmla="*/ 84 w 185"/>
                <a:gd name="T19" fmla="*/ 92 h 185"/>
                <a:gd name="T20" fmla="*/ 84 w 185"/>
                <a:gd name="T21" fmla="*/ 130 h 185"/>
                <a:gd name="T22" fmla="*/ 101 w 185"/>
                <a:gd name="T23" fmla="*/ 130 h 185"/>
                <a:gd name="T24" fmla="*/ 101 w 185"/>
                <a:gd name="T25" fmla="*/ 92 h 185"/>
                <a:gd name="T26" fmla="*/ 112 w 185"/>
                <a:gd name="T27" fmla="*/ 92 h 185"/>
                <a:gd name="T28" fmla="*/ 113 w 185"/>
                <a:gd name="T29" fmla="*/ 80 h 185"/>
                <a:gd name="T30" fmla="*/ 101 w 185"/>
                <a:gd name="T31" fmla="*/ 80 h 185"/>
                <a:gd name="T32" fmla="*/ 101 w 185"/>
                <a:gd name="T33" fmla="*/ 72 h 185"/>
                <a:gd name="T34" fmla="*/ 92 w 185"/>
                <a:gd name="T35" fmla="*/ 0 h 185"/>
                <a:gd name="T36" fmla="*/ 0 w 185"/>
                <a:gd name="T37" fmla="*/ 92 h 185"/>
                <a:gd name="T38" fmla="*/ 92 w 185"/>
                <a:gd name="T39" fmla="*/ 185 h 185"/>
                <a:gd name="T40" fmla="*/ 185 w 185"/>
                <a:gd name="T41" fmla="*/ 92 h 185"/>
                <a:gd name="T42" fmla="*/ 92 w 185"/>
                <a:gd name="T43" fmla="*/ 0 h 185"/>
                <a:gd name="T44" fmla="*/ 92 w 185"/>
                <a:gd name="T45" fmla="*/ 177 h 185"/>
                <a:gd name="T46" fmla="*/ 8 w 185"/>
                <a:gd name="T47" fmla="*/ 92 h 185"/>
                <a:gd name="T48" fmla="*/ 92 w 185"/>
                <a:gd name="T49" fmla="*/ 8 h 185"/>
                <a:gd name="T50" fmla="*/ 177 w 185"/>
                <a:gd name="T51" fmla="*/ 92 h 185"/>
                <a:gd name="T52" fmla="*/ 92 w 185"/>
                <a:gd name="T5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85">
                  <a:moveTo>
                    <a:pt x="101" y="72"/>
                  </a:moveTo>
                  <a:cubicBezTo>
                    <a:pt x="101" y="69"/>
                    <a:pt x="101" y="67"/>
                    <a:pt x="106" y="67"/>
                  </a:cubicBezTo>
                  <a:cubicBezTo>
                    <a:pt x="113" y="67"/>
                    <a:pt x="113" y="67"/>
                    <a:pt x="113" y="67"/>
                  </a:cubicBezTo>
                  <a:cubicBezTo>
                    <a:pt x="113" y="54"/>
                    <a:pt x="113" y="54"/>
                    <a:pt x="113" y="54"/>
                  </a:cubicBezTo>
                  <a:cubicBezTo>
                    <a:pt x="102" y="54"/>
                    <a:pt x="102" y="54"/>
                    <a:pt x="102" y="54"/>
                  </a:cubicBezTo>
                  <a:cubicBezTo>
                    <a:pt x="89" y="54"/>
                    <a:pt x="84" y="61"/>
                    <a:pt x="84" y="71"/>
                  </a:cubicBezTo>
                  <a:cubicBezTo>
                    <a:pt x="84" y="80"/>
                    <a:pt x="84" y="80"/>
                    <a:pt x="84" y="80"/>
                  </a:cubicBezTo>
                  <a:cubicBezTo>
                    <a:pt x="75" y="80"/>
                    <a:pt x="75" y="80"/>
                    <a:pt x="75" y="80"/>
                  </a:cubicBezTo>
                  <a:cubicBezTo>
                    <a:pt x="75" y="92"/>
                    <a:pt x="75" y="92"/>
                    <a:pt x="75" y="92"/>
                  </a:cubicBezTo>
                  <a:cubicBezTo>
                    <a:pt x="84" y="92"/>
                    <a:pt x="84" y="92"/>
                    <a:pt x="84" y="92"/>
                  </a:cubicBezTo>
                  <a:cubicBezTo>
                    <a:pt x="84" y="130"/>
                    <a:pt x="84" y="130"/>
                    <a:pt x="84" y="130"/>
                  </a:cubicBezTo>
                  <a:cubicBezTo>
                    <a:pt x="101" y="130"/>
                    <a:pt x="101" y="130"/>
                    <a:pt x="101" y="130"/>
                  </a:cubicBezTo>
                  <a:cubicBezTo>
                    <a:pt x="101" y="92"/>
                    <a:pt x="101" y="92"/>
                    <a:pt x="101" y="92"/>
                  </a:cubicBezTo>
                  <a:cubicBezTo>
                    <a:pt x="112" y="92"/>
                    <a:pt x="112" y="92"/>
                    <a:pt x="112" y="92"/>
                  </a:cubicBezTo>
                  <a:cubicBezTo>
                    <a:pt x="113" y="80"/>
                    <a:pt x="113" y="80"/>
                    <a:pt x="113" y="80"/>
                  </a:cubicBezTo>
                  <a:cubicBezTo>
                    <a:pt x="101" y="80"/>
                    <a:pt x="101" y="80"/>
                    <a:pt x="101" y="80"/>
                  </a:cubicBezTo>
                  <a:lnTo>
                    <a:pt x="101" y="72"/>
                  </a:ln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path>
              </a:pathLst>
            </a:custGeom>
            <a:solidFill>
              <a:schemeClr val="tx2">
                <a:lumMod val="60000"/>
                <a:lumOff val="40000"/>
              </a:schemeClr>
            </a:solidFill>
            <a:ln>
              <a:noFill/>
            </a:ln>
          </p:spPr>
          <p:txBody>
            <a:bodyPr anchor="ctr"/>
            <a:lstStyle/>
            <a:p>
              <a:pPr algn="ctr"/>
              <a:endParaRPr/>
            </a:p>
          </p:txBody>
        </p:sp>
        <p:sp>
          <p:nvSpPr>
            <p:cNvPr id="45" name="Freeform: Shape 126"/>
            <p:cNvSpPr/>
            <p:nvPr/>
          </p:nvSpPr>
          <p:spPr bwMode="auto">
            <a:xfrm rot="20513194">
              <a:off x="9927523" y="4084215"/>
              <a:ext cx="335205" cy="335205"/>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tx2">
                <a:lumMod val="60000"/>
                <a:lumOff val="40000"/>
              </a:schemeClr>
            </a:solidFill>
            <a:ln>
              <a:noFill/>
            </a:ln>
          </p:spPr>
          <p:txBody>
            <a:bodyPr anchor="ctr"/>
            <a:lstStyle/>
            <a:p>
              <a:pPr algn="ctr"/>
              <a:endParaRPr/>
            </a:p>
          </p:txBody>
        </p:sp>
        <p:sp>
          <p:nvSpPr>
            <p:cNvPr id="46" name="Freeform: Shape 127"/>
            <p:cNvSpPr/>
            <p:nvPr/>
          </p:nvSpPr>
          <p:spPr bwMode="auto">
            <a:xfrm rot="3600000">
              <a:off x="9221546" y="2907421"/>
              <a:ext cx="114354" cy="335205"/>
            </a:xfrm>
            <a:custGeom>
              <a:avLst/>
              <a:gdLst>
                <a:gd name="T0" fmla="*/ 67 w 68"/>
                <a:gd name="T1" fmla="*/ 147 h 186"/>
                <a:gd name="T2" fmla="*/ 68 w 68"/>
                <a:gd name="T3" fmla="*/ 147 h 186"/>
                <a:gd name="T4" fmla="*/ 55 w 68"/>
                <a:gd name="T5" fmla="*/ 84 h 186"/>
                <a:gd name="T6" fmla="*/ 59 w 68"/>
                <a:gd name="T7" fmla="*/ 84 h 186"/>
                <a:gd name="T8" fmla="*/ 63 w 68"/>
                <a:gd name="T9" fmla="*/ 80 h 186"/>
                <a:gd name="T10" fmla="*/ 59 w 68"/>
                <a:gd name="T11" fmla="*/ 76 h 186"/>
                <a:gd name="T12" fmla="*/ 53 w 68"/>
                <a:gd name="T13" fmla="*/ 76 h 186"/>
                <a:gd name="T14" fmla="*/ 46 w 68"/>
                <a:gd name="T15" fmla="*/ 41 h 186"/>
                <a:gd name="T16" fmla="*/ 46 w 68"/>
                <a:gd name="T17" fmla="*/ 41 h 186"/>
                <a:gd name="T18" fmla="*/ 46 w 68"/>
                <a:gd name="T19" fmla="*/ 41 h 186"/>
                <a:gd name="T20" fmla="*/ 65 w 68"/>
                <a:gd name="T21" fmla="*/ 25 h 186"/>
                <a:gd name="T22" fmla="*/ 65 w 68"/>
                <a:gd name="T23" fmla="*/ 25 h 186"/>
                <a:gd name="T24" fmla="*/ 68 w 68"/>
                <a:gd name="T25" fmla="*/ 21 h 186"/>
                <a:gd name="T26" fmla="*/ 34 w 68"/>
                <a:gd name="T27" fmla="*/ 0 h 186"/>
                <a:gd name="T28" fmla="*/ 0 w 68"/>
                <a:gd name="T29" fmla="*/ 21 h 186"/>
                <a:gd name="T30" fmla="*/ 2 w 68"/>
                <a:gd name="T31" fmla="*/ 25 h 186"/>
                <a:gd name="T32" fmla="*/ 2 w 68"/>
                <a:gd name="T33" fmla="*/ 25 h 186"/>
                <a:gd name="T34" fmla="*/ 21 w 68"/>
                <a:gd name="T35" fmla="*/ 41 h 186"/>
                <a:gd name="T36" fmla="*/ 21 w 68"/>
                <a:gd name="T37" fmla="*/ 41 h 186"/>
                <a:gd name="T38" fmla="*/ 21 w 68"/>
                <a:gd name="T39" fmla="*/ 41 h 186"/>
                <a:gd name="T40" fmla="*/ 0 w 68"/>
                <a:gd name="T41" fmla="*/ 147 h 186"/>
                <a:gd name="T42" fmla="*/ 0 w 68"/>
                <a:gd name="T43" fmla="*/ 147 h 186"/>
                <a:gd name="T44" fmla="*/ 0 w 68"/>
                <a:gd name="T45" fmla="*/ 148 h 186"/>
                <a:gd name="T46" fmla="*/ 1 w 68"/>
                <a:gd name="T47" fmla="*/ 150 h 186"/>
                <a:gd name="T48" fmla="*/ 1 w 68"/>
                <a:gd name="T49" fmla="*/ 150 h 186"/>
                <a:gd name="T50" fmla="*/ 31 w 68"/>
                <a:gd name="T51" fmla="*/ 184 h 186"/>
                <a:gd name="T52" fmla="*/ 31 w 68"/>
                <a:gd name="T53" fmla="*/ 184 h 186"/>
                <a:gd name="T54" fmla="*/ 34 w 68"/>
                <a:gd name="T55" fmla="*/ 186 h 186"/>
                <a:gd name="T56" fmla="*/ 37 w 68"/>
                <a:gd name="T57" fmla="*/ 184 h 186"/>
                <a:gd name="T58" fmla="*/ 37 w 68"/>
                <a:gd name="T59" fmla="*/ 184 h 186"/>
                <a:gd name="T60" fmla="*/ 67 w 68"/>
                <a:gd name="T61" fmla="*/ 150 h 186"/>
                <a:gd name="T62" fmla="*/ 67 w 68"/>
                <a:gd name="T63" fmla="*/ 150 h 186"/>
                <a:gd name="T64" fmla="*/ 68 w 68"/>
                <a:gd name="T65" fmla="*/ 148 h 186"/>
                <a:gd name="T66" fmla="*/ 67 w 68"/>
                <a:gd name="T67" fmla="*/ 147 h 186"/>
                <a:gd name="T68" fmla="*/ 9 w 68"/>
                <a:gd name="T69" fmla="*/ 19 h 186"/>
                <a:gd name="T70" fmla="*/ 34 w 68"/>
                <a:gd name="T71" fmla="*/ 8 h 186"/>
                <a:gd name="T72" fmla="*/ 59 w 68"/>
                <a:gd name="T73" fmla="*/ 19 h 186"/>
                <a:gd name="T74" fmla="*/ 34 w 68"/>
                <a:gd name="T75" fmla="*/ 41 h 186"/>
                <a:gd name="T76" fmla="*/ 9 w 68"/>
                <a:gd name="T77" fmla="*/ 19 h 186"/>
                <a:gd name="T78" fmla="*/ 34 w 68"/>
                <a:gd name="T79" fmla="*/ 175 h 186"/>
                <a:gd name="T80" fmla="*/ 9 w 68"/>
                <a:gd name="T81" fmla="*/ 146 h 186"/>
                <a:gd name="T82" fmla="*/ 29 w 68"/>
                <a:gd name="T83" fmla="*/ 47 h 186"/>
                <a:gd name="T84" fmla="*/ 31 w 68"/>
                <a:gd name="T85" fmla="*/ 49 h 186"/>
                <a:gd name="T86" fmla="*/ 31 w 68"/>
                <a:gd name="T87" fmla="*/ 50 h 186"/>
                <a:gd name="T88" fmla="*/ 32 w 68"/>
                <a:gd name="T89" fmla="*/ 50 h 186"/>
                <a:gd name="T90" fmla="*/ 32 w 68"/>
                <a:gd name="T91" fmla="*/ 50 h 186"/>
                <a:gd name="T92" fmla="*/ 34 w 68"/>
                <a:gd name="T93" fmla="*/ 51 h 186"/>
                <a:gd name="T94" fmla="*/ 36 w 68"/>
                <a:gd name="T95" fmla="*/ 50 h 186"/>
                <a:gd name="T96" fmla="*/ 36 w 68"/>
                <a:gd name="T97" fmla="*/ 50 h 186"/>
                <a:gd name="T98" fmla="*/ 36 w 68"/>
                <a:gd name="T99" fmla="*/ 50 h 186"/>
                <a:gd name="T100" fmla="*/ 37 w 68"/>
                <a:gd name="T101" fmla="*/ 49 h 186"/>
                <a:gd name="T102" fmla="*/ 39 w 68"/>
                <a:gd name="T103" fmla="*/ 47 h 186"/>
                <a:gd name="T104" fmla="*/ 45 w 68"/>
                <a:gd name="T105" fmla="*/ 76 h 186"/>
                <a:gd name="T106" fmla="*/ 34 w 68"/>
                <a:gd name="T107" fmla="*/ 76 h 186"/>
                <a:gd name="T108" fmla="*/ 30 w 68"/>
                <a:gd name="T109" fmla="*/ 80 h 186"/>
                <a:gd name="T110" fmla="*/ 34 w 68"/>
                <a:gd name="T111" fmla="*/ 84 h 186"/>
                <a:gd name="T112" fmla="*/ 46 w 68"/>
                <a:gd name="T113" fmla="*/ 84 h 186"/>
                <a:gd name="T114" fmla="*/ 59 w 68"/>
                <a:gd name="T115" fmla="*/ 146 h 186"/>
                <a:gd name="T116" fmla="*/ 34 w 68"/>
                <a:gd name="T117" fmla="*/ 17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86">
                  <a:moveTo>
                    <a:pt x="67" y="147"/>
                  </a:moveTo>
                  <a:cubicBezTo>
                    <a:pt x="68" y="147"/>
                    <a:pt x="68" y="147"/>
                    <a:pt x="68" y="147"/>
                  </a:cubicBezTo>
                  <a:cubicBezTo>
                    <a:pt x="55" y="84"/>
                    <a:pt x="55" y="84"/>
                    <a:pt x="55" y="84"/>
                  </a:cubicBezTo>
                  <a:cubicBezTo>
                    <a:pt x="59" y="84"/>
                    <a:pt x="59" y="84"/>
                    <a:pt x="59" y="84"/>
                  </a:cubicBezTo>
                  <a:cubicBezTo>
                    <a:pt x="61" y="84"/>
                    <a:pt x="63" y="83"/>
                    <a:pt x="63" y="80"/>
                  </a:cubicBezTo>
                  <a:cubicBezTo>
                    <a:pt x="63" y="78"/>
                    <a:pt x="61" y="76"/>
                    <a:pt x="59" y="76"/>
                  </a:cubicBezTo>
                  <a:cubicBezTo>
                    <a:pt x="53" y="76"/>
                    <a:pt x="53" y="76"/>
                    <a:pt x="53" y="76"/>
                  </a:cubicBezTo>
                  <a:cubicBezTo>
                    <a:pt x="46" y="41"/>
                    <a:pt x="46" y="41"/>
                    <a:pt x="46" y="41"/>
                  </a:cubicBezTo>
                  <a:cubicBezTo>
                    <a:pt x="46" y="41"/>
                    <a:pt x="46" y="41"/>
                    <a:pt x="46" y="41"/>
                  </a:cubicBezTo>
                  <a:cubicBezTo>
                    <a:pt x="46" y="41"/>
                    <a:pt x="46" y="41"/>
                    <a:pt x="46" y="41"/>
                  </a:cubicBezTo>
                  <a:cubicBezTo>
                    <a:pt x="65" y="25"/>
                    <a:pt x="65" y="25"/>
                    <a:pt x="65" y="25"/>
                  </a:cubicBezTo>
                  <a:cubicBezTo>
                    <a:pt x="65" y="25"/>
                    <a:pt x="65" y="25"/>
                    <a:pt x="65" y="25"/>
                  </a:cubicBezTo>
                  <a:cubicBezTo>
                    <a:pt x="67" y="24"/>
                    <a:pt x="68" y="23"/>
                    <a:pt x="68" y="21"/>
                  </a:cubicBezTo>
                  <a:cubicBezTo>
                    <a:pt x="68" y="9"/>
                    <a:pt x="52" y="0"/>
                    <a:pt x="34" y="0"/>
                  </a:cubicBezTo>
                  <a:cubicBezTo>
                    <a:pt x="15" y="0"/>
                    <a:pt x="0" y="9"/>
                    <a:pt x="0" y="21"/>
                  </a:cubicBezTo>
                  <a:cubicBezTo>
                    <a:pt x="0" y="23"/>
                    <a:pt x="1" y="24"/>
                    <a:pt x="2" y="25"/>
                  </a:cubicBezTo>
                  <a:cubicBezTo>
                    <a:pt x="2" y="25"/>
                    <a:pt x="2" y="25"/>
                    <a:pt x="2" y="25"/>
                  </a:cubicBezTo>
                  <a:cubicBezTo>
                    <a:pt x="21" y="41"/>
                    <a:pt x="21" y="41"/>
                    <a:pt x="21" y="41"/>
                  </a:cubicBezTo>
                  <a:cubicBezTo>
                    <a:pt x="21" y="41"/>
                    <a:pt x="21" y="41"/>
                    <a:pt x="21" y="41"/>
                  </a:cubicBezTo>
                  <a:cubicBezTo>
                    <a:pt x="21" y="41"/>
                    <a:pt x="21" y="41"/>
                    <a:pt x="21" y="41"/>
                  </a:cubicBezTo>
                  <a:cubicBezTo>
                    <a:pt x="0" y="147"/>
                    <a:pt x="0" y="147"/>
                    <a:pt x="0" y="147"/>
                  </a:cubicBezTo>
                  <a:cubicBezTo>
                    <a:pt x="0" y="147"/>
                    <a:pt x="0" y="147"/>
                    <a:pt x="0" y="147"/>
                  </a:cubicBezTo>
                  <a:cubicBezTo>
                    <a:pt x="0" y="147"/>
                    <a:pt x="0" y="147"/>
                    <a:pt x="0" y="148"/>
                  </a:cubicBezTo>
                  <a:cubicBezTo>
                    <a:pt x="0" y="149"/>
                    <a:pt x="1" y="150"/>
                    <a:pt x="1" y="150"/>
                  </a:cubicBezTo>
                  <a:cubicBezTo>
                    <a:pt x="1" y="150"/>
                    <a:pt x="1" y="150"/>
                    <a:pt x="1" y="150"/>
                  </a:cubicBezTo>
                  <a:cubicBezTo>
                    <a:pt x="31" y="184"/>
                    <a:pt x="31" y="184"/>
                    <a:pt x="31" y="184"/>
                  </a:cubicBezTo>
                  <a:cubicBezTo>
                    <a:pt x="31" y="184"/>
                    <a:pt x="31" y="184"/>
                    <a:pt x="31" y="184"/>
                  </a:cubicBezTo>
                  <a:cubicBezTo>
                    <a:pt x="31" y="185"/>
                    <a:pt x="33" y="186"/>
                    <a:pt x="34" y="186"/>
                  </a:cubicBezTo>
                  <a:cubicBezTo>
                    <a:pt x="35" y="186"/>
                    <a:pt x="36" y="185"/>
                    <a:pt x="37" y="184"/>
                  </a:cubicBezTo>
                  <a:cubicBezTo>
                    <a:pt x="37" y="184"/>
                    <a:pt x="37" y="184"/>
                    <a:pt x="37" y="184"/>
                  </a:cubicBezTo>
                  <a:cubicBezTo>
                    <a:pt x="67" y="150"/>
                    <a:pt x="67" y="150"/>
                    <a:pt x="67" y="150"/>
                  </a:cubicBezTo>
                  <a:cubicBezTo>
                    <a:pt x="67" y="150"/>
                    <a:pt x="67" y="150"/>
                    <a:pt x="67" y="150"/>
                  </a:cubicBezTo>
                  <a:cubicBezTo>
                    <a:pt x="67" y="150"/>
                    <a:pt x="68" y="149"/>
                    <a:pt x="68" y="148"/>
                  </a:cubicBezTo>
                  <a:cubicBezTo>
                    <a:pt x="68" y="147"/>
                    <a:pt x="67" y="147"/>
                    <a:pt x="67" y="147"/>
                  </a:cubicBezTo>
                  <a:close/>
                  <a:moveTo>
                    <a:pt x="9" y="19"/>
                  </a:moveTo>
                  <a:cubicBezTo>
                    <a:pt x="10" y="13"/>
                    <a:pt x="21" y="8"/>
                    <a:pt x="34" y="8"/>
                  </a:cubicBezTo>
                  <a:cubicBezTo>
                    <a:pt x="47" y="8"/>
                    <a:pt x="57" y="13"/>
                    <a:pt x="59" y="19"/>
                  </a:cubicBezTo>
                  <a:cubicBezTo>
                    <a:pt x="34" y="41"/>
                    <a:pt x="34" y="41"/>
                    <a:pt x="34" y="41"/>
                  </a:cubicBezTo>
                  <a:lnTo>
                    <a:pt x="9" y="19"/>
                  </a:lnTo>
                  <a:close/>
                  <a:moveTo>
                    <a:pt x="34" y="175"/>
                  </a:moveTo>
                  <a:cubicBezTo>
                    <a:pt x="9" y="146"/>
                    <a:pt x="9" y="146"/>
                    <a:pt x="9" y="146"/>
                  </a:cubicBezTo>
                  <a:cubicBezTo>
                    <a:pt x="29" y="47"/>
                    <a:pt x="29" y="47"/>
                    <a:pt x="29" y="47"/>
                  </a:cubicBezTo>
                  <a:cubicBezTo>
                    <a:pt x="31" y="49"/>
                    <a:pt x="31" y="49"/>
                    <a:pt x="31" y="49"/>
                  </a:cubicBezTo>
                  <a:cubicBezTo>
                    <a:pt x="31" y="49"/>
                    <a:pt x="31" y="50"/>
                    <a:pt x="31" y="50"/>
                  </a:cubicBezTo>
                  <a:cubicBezTo>
                    <a:pt x="32" y="50"/>
                    <a:pt x="32" y="50"/>
                    <a:pt x="32" y="50"/>
                  </a:cubicBezTo>
                  <a:cubicBezTo>
                    <a:pt x="32" y="50"/>
                    <a:pt x="32" y="50"/>
                    <a:pt x="32" y="50"/>
                  </a:cubicBezTo>
                  <a:cubicBezTo>
                    <a:pt x="32" y="50"/>
                    <a:pt x="33" y="51"/>
                    <a:pt x="34" y="51"/>
                  </a:cubicBezTo>
                  <a:cubicBezTo>
                    <a:pt x="35" y="51"/>
                    <a:pt x="35" y="50"/>
                    <a:pt x="36" y="50"/>
                  </a:cubicBezTo>
                  <a:cubicBezTo>
                    <a:pt x="36" y="50"/>
                    <a:pt x="36" y="50"/>
                    <a:pt x="36" y="50"/>
                  </a:cubicBezTo>
                  <a:cubicBezTo>
                    <a:pt x="36" y="50"/>
                    <a:pt x="36" y="50"/>
                    <a:pt x="36" y="50"/>
                  </a:cubicBezTo>
                  <a:cubicBezTo>
                    <a:pt x="37" y="50"/>
                    <a:pt x="37" y="49"/>
                    <a:pt x="37" y="49"/>
                  </a:cubicBezTo>
                  <a:cubicBezTo>
                    <a:pt x="39" y="47"/>
                    <a:pt x="39" y="47"/>
                    <a:pt x="39" y="47"/>
                  </a:cubicBezTo>
                  <a:cubicBezTo>
                    <a:pt x="45" y="76"/>
                    <a:pt x="45" y="76"/>
                    <a:pt x="45" y="76"/>
                  </a:cubicBezTo>
                  <a:cubicBezTo>
                    <a:pt x="34" y="76"/>
                    <a:pt x="34" y="76"/>
                    <a:pt x="34" y="76"/>
                  </a:cubicBezTo>
                  <a:cubicBezTo>
                    <a:pt x="32" y="76"/>
                    <a:pt x="30" y="78"/>
                    <a:pt x="30" y="80"/>
                  </a:cubicBezTo>
                  <a:cubicBezTo>
                    <a:pt x="30" y="83"/>
                    <a:pt x="32" y="84"/>
                    <a:pt x="34" y="84"/>
                  </a:cubicBezTo>
                  <a:cubicBezTo>
                    <a:pt x="46" y="84"/>
                    <a:pt x="46" y="84"/>
                    <a:pt x="46" y="84"/>
                  </a:cubicBezTo>
                  <a:cubicBezTo>
                    <a:pt x="59" y="146"/>
                    <a:pt x="59" y="146"/>
                    <a:pt x="59" y="146"/>
                  </a:cubicBezTo>
                  <a:lnTo>
                    <a:pt x="34" y="175"/>
                  </a:lnTo>
                  <a:close/>
                </a:path>
              </a:pathLst>
            </a:custGeom>
            <a:solidFill>
              <a:schemeClr val="tx2">
                <a:lumMod val="60000"/>
                <a:lumOff val="40000"/>
              </a:schemeClr>
            </a:solidFill>
            <a:ln>
              <a:noFill/>
            </a:ln>
          </p:spPr>
          <p:txBody>
            <a:bodyPr anchor="ctr"/>
            <a:lstStyle/>
            <a:p>
              <a:pPr algn="ctr"/>
              <a:endParaRPr/>
            </a:p>
          </p:txBody>
        </p:sp>
        <p:sp>
          <p:nvSpPr>
            <p:cNvPr id="47" name="Freeform: Shape 128"/>
            <p:cNvSpPr/>
            <p:nvPr/>
          </p:nvSpPr>
          <p:spPr bwMode="auto">
            <a:xfrm>
              <a:off x="9589801" y="2970359"/>
              <a:ext cx="333676" cy="334664"/>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77 h 186"/>
                <a:gd name="T12" fmla="*/ 9 w 186"/>
                <a:gd name="T13" fmla="*/ 93 h 186"/>
                <a:gd name="T14" fmla="*/ 93 w 186"/>
                <a:gd name="T15" fmla="*/ 8 h 186"/>
                <a:gd name="T16" fmla="*/ 177 w 186"/>
                <a:gd name="T17" fmla="*/ 93 h 186"/>
                <a:gd name="T18" fmla="*/ 93 w 186"/>
                <a:gd name="T19" fmla="*/ 177 h 186"/>
                <a:gd name="T20" fmla="*/ 118 w 186"/>
                <a:gd name="T21" fmla="*/ 51 h 186"/>
                <a:gd name="T22" fmla="*/ 68 w 186"/>
                <a:gd name="T23" fmla="*/ 51 h 186"/>
                <a:gd name="T24" fmla="*/ 51 w 186"/>
                <a:gd name="T25" fmla="*/ 67 h 186"/>
                <a:gd name="T26" fmla="*/ 51 w 186"/>
                <a:gd name="T27" fmla="*/ 118 h 186"/>
                <a:gd name="T28" fmla="*/ 68 w 186"/>
                <a:gd name="T29" fmla="*/ 135 h 186"/>
                <a:gd name="T30" fmla="*/ 118 w 186"/>
                <a:gd name="T31" fmla="*/ 135 h 186"/>
                <a:gd name="T32" fmla="*/ 135 w 186"/>
                <a:gd name="T33" fmla="*/ 118 h 186"/>
                <a:gd name="T34" fmla="*/ 135 w 186"/>
                <a:gd name="T35" fmla="*/ 67 h 186"/>
                <a:gd name="T36" fmla="*/ 118 w 186"/>
                <a:gd name="T37" fmla="*/ 51 h 186"/>
                <a:gd name="T38" fmla="*/ 110 w 186"/>
                <a:gd name="T39" fmla="*/ 63 h 186"/>
                <a:gd name="T40" fmla="*/ 122 w 186"/>
                <a:gd name="T41" fmla="*/ 63 h 186"/>
                <a:gd name="T42" fmla="*/ 122 w 186"/>
                <a:gd name="T43" fmla="*/ 76 h 186"/>
                <a:gd name="T44" fmla="*/ 110 w 186"/>
                <a:gd name="T45" fmla="*/ 76 h 186"/>
                <a:gd name="T46" fmla="*/ 110 w 186"/>
                <a:gd name="T47" fmla="*/ 63 h 186"/>
                <a:gd name="T48" fmla="*/ 93 w 186"/>
                <a:gd name="T49" fmla="*/ 76 h 186"/>
                <a:gd name="T50" fmla="*/ 110 w 186"/>
                <a:gd name="T51" fmla="*/ 93 h 186"/>
                <a:gd name="T52" fmla="*/ 93 w 186"/>
                <a:gd name="T53" fmla="*/ 110 h 186"/>
                <a:gd name="T54" fmla="*/ 76 w 186"/>
                <a:gd name="T55" fmla="*/ 93 h 186"/>
                <a:gd name="T56" fmla="*/ 93 w 186"/>
                <a:gd name="T57" fmla="*/ 76 h 186"/>
                <a:gd name="T58" fmla="*/ 127 w 186"/>
                <a:gd name="T59" fmla="*/ 118 h 186"/>
                <a:gd name="T60" fmla="*/ 118 w 186"/>
                <a:gd name="T61" fmla="*/ 126 h 186"/>
                <a:gd name="T62" fmla="*/ 68 w 186"/>
                <a:gd name="T63" fmla="*/ 126 h 186"/>
                <a:gd name="T64" fmla="*/ 59 w 186"/>
                <a:gd name="T65" fmla="*/ 118 h 186"/>
                <a:gd name="T66" fmla="*/ 59 w 186"/>
                <a:gd name="T67" fmla="*/ 89 h 186"/>
                <a:gd name="T68" fmla="*/ 68 w 186"/>
                <a:gd name="T69" fmla="*/ 89 h 186"/>
                <a:gd name="T70" fmla="*/ 68 w 186"/>
                <a:gd name="T71" fmla="*/ 93 h 186"/>
                <a:gd name="T72" fmla="*/ 93 w 186"/>
                <a:gd name="T73" fmla="*/ 118 h 186"/>
                <a:gd name="T74" fmla="*/ 118 w 186"/>
                <a:gd name="T75" fmla="*/ 93 h 186"/>
                <a:gd name="T76" fmla="*/ 118 w 186"/>
                <a:gd name="T77" fmla="*/ 89 h 186"/>
                <a:gd name="T78" fmla="*/ 127 w 186"/>
                <a:gd name="T79" fmla="*/ 89 h 186"/>
                <a:gd name="T80" fmla="*/ 127 w 186"/>
                <a:gd name="T81"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186">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118" y="51"/>
                  </a:moveTo>
                  <a:cubicBezTo>
                    <a:pt x="68" y="51"/>
                    <a:pt x="68" y="51"/>
                    <a:pt x="68" y="51"/>
                  </a:cubicBezTo>
                  <a:cubicBezTo>
                    <a:pt x="58" y="51"/>
                    <a:pt x="51" y="58"/>
                    <a:pt x="51" y="67"/>
                  </a:cubicBezTo>
                  <a:cubicBezTo>
                    <a:pt x="51" y="118"/>
                    <a:pt x="51" y="118"/>
                    <a:pt x="51" y="118"/>
                  </a:cubicBezTo>
                  <a:cubicBezTo>
                    <a:pt x="51" y="127"/>
                    <a:pt x="58" y="135"/>
                    <a:pt x="68" y="135"/>
                  </a:cubicBezTo>
                  <a:cubicBezTo>
                    <a:pt x="118" y="135"/>
                    <a:pt x="118" y="135"/>
                    <a:pt x="118" y="135"/>
                  </a:cubicBezTo>
                  <a:cubicBezTo>
                    <a:pt x="128" y="135"/>
                    <a:pt x="135" y="127"/>
                    <a:pt x="135" y="118"/>
                  </a:cubicBezTo>
                  <a:cubicBezTo>
                    <a:pt x="135" y="67"/>
                    <a:pt x="135" y="67"/>
                    <a:pt x="135" y="67"/>
                  </a:cubicBezTo>
                  <a:cubicBezTo>
                    <a:pt x="135" y="58"/>
                    <a:pt x="128" y="51"/>
                    <a:pt x="118" y="51"/>
                  </a:cubicBezTo>
                  <a:close/>
                  <a:moveTo>
                    <a:pt x="110" y="63"/>
                  </a:moveTo>
                  <a:cubicBezTo>
                    <a:pt x="122" y="63"/>
                    <a:pt x="122" y="63"/>
                    <a:pt x="122" y="63"/>
                  </a:cubicBezTo>
                  <a:cubicBezTo>
                    <a:pt x="122" y="76"/>
                    <a:pt x="122" y="76"/>
                    <a:pt x="122" y="76"/>
                  </a:cubicBezTo>
                  <a:cubicBezTo>
                    <a:pt x="110" y="76"/>
                    <a:pt x="110" y="76"/>
                    <a:pt x="110" y="76"/>
                  </a:cubicBezTo>
                  <a:lnTo>
                    <a:pt x="110" y="63"/>
                  </a:lnTo>
                  <a:close/>
                  <a:moveTo>
                    <a:pt x="93" y="76"/>
                  </a:moveTo>
                  <a:cubicBezTo>
                    <a:pt x="102" y="76"/>
                    <a:pt x="110" y="83"/>
                    <a:pt x="110" y="93"/>
                  </a:cubicBezTo>
                  <a:cubicBezTo>
                    <a:pt x="110" y="102"/>
                    <a:pt x="102" y="110"/>
                    <a:pt x="93" y="110"/>
                  </a:cubicBezTo>
                  <a:cubicBezTo>
                    <a:pt x="84" y="110"/>
                    <a:pt x="76" y="102"/>
                    <a:pt x="76" y="93"/>
                  </a:cubicBezTo>
                  <a:cubicBezTo>
                    <a:pt x="76" y="83"/>
                    <a:pt x="84" y="76"/>
                    <a:pt x="93" y="76"/>
                  </a:cubicBezTo>
                  <a:close/>
                  <a:moveTo>
                    <a:pt x="127" y="118"/>
                  </a:moveTo>
                  <a:cubicBezTo>
                    <a:pt x="127" y="123"/>
                    <a:pt x="123" y="126"/>
                    <a:pt x="118" y="126"/>
                  </a:cubicBezTo>
                  <a:cubicBezTo>
                    <a:pt x="68" y="126"/>
                    <a:pt x="68" y="126"/>
                    <a:pt x="68" y="126"/>
                  </a:cubicBezTo>
                  <a:cubicBezTo>
                    <a:pt x="63" y="126"/>
                    <a:pt x="59" y="123"/>
                    <a:pt x="59" y="118"/>
                  </a:cubicBezTo>
                  <a:cubicBezTo>
                    <a:pt x="59" y="89"/>
                    <a:pt x="59" y="89"/>
                    <a:pt x="59" y="89"/>
                  </a:cubicBezTo>
                  <a:cubicBezTo>
                    <a:pt x="68" y="89"/>
                    <a:pt x="68" y="89"/>
                    <a:pt x="68" y="89"/>
                  </a:cubicBezTo>
                  <a:cubicBezTo>
                    <a:pt x="68" y="90"/>
                    <a:pt x="68" y="91"/>
                    <a:pt x="68" y="93"/>
                  </a:cubicBezTo>
                  <a:cubicBezTo>
                    <a:pt x="68" y="107"/>
                    <a:pt x="79" y="118"/>
                    <a:pt x="93" y="118"/>
                  </a:cubicBezTo>
                  <a:cubicBezTo>
                    <a:pt x="107" y="118"/>
                    <a:pt x="118" y="107"/>
                    <a:pt x="118" y="93"/>
                  </a:cubicBezTo>
                  <a:cubicBezTo>
                    <a:pt x="118" y="91"/>
                    <a:pt x="118" y="90"/>
                    <a:pt x="118" y="89"/>
                  </a:cubicBezTo>
                  <a:cubicBezTo>
                    <a:pt x="127" y="89"/>
                    <a:pt x="127" y="89"/>
                    <a:pt x="127" y="89"/>
                  </a:cubicBezTo>
                  <a:lnTo>
                    <a:pt x="127" y="118"/>
                  </a:lnTo>
                  <a:close/>
                </a:path>
              </a:pathLst>
            </a:custGeom>
            <a:solidFill>
              <a:schemeClr val="tx2">
                <a:lumMod val="60000"/>
                <a:lumOff val="40000"/>
              </a:schemeClr>
            </a:solidFill>
            <a:ln>
              <a:noFill/>
            </a:ln>
          </p:spPr>
          <p:txBody>
            <a:bodyPr anchor="ctr"/>
            <a:lstStyle/>
            <a:p>
              <a:pPr algn="ctr"/>
              <a:endParaRPr/>
            </a:p>
          </p:txBody>
        </p:sp>
        <p:sp>
          <p:nvSpPr>
            <p:cNvPr id="48" name="Freeform: Shape 129"/>
            <p:cNvSpPr/>
            <p:nvPr/>
          </p:nvSpPr>
          <p:spPr bwMode="auto">
            <a:xfrm>
              <a:off x="9525477" y="2421987"/>
              <a:ext cx="333676" cy="334664"/>
            </a:xfrm>
            <a:custGeom>
              <a:avLst/>
              <a:gdLst>
                <a:gd name="T0" fmla="*/ 89 w 186"/>
                <a:gd name="T1" fmla="*/ 68 h 186"/>
                <a:gd name="T2" fmla="*/ 88 w 186"/>
                <a:gd name="T3" fmla="*/ 51 h 186"/>
                <a:gd name="T4" fmla="*/ 80 w 186"/>
                <a:gd name="T5" fmla="*/ 48 h 186"/>
                <a:gd name="T6" fmla="*/ 69 w 186"/>
                <a:gd name="T7" fmla="*/ 39 h 186"/>
                <a:gd name="T8" fmla="*/ 44 w 186"/>
                <a:gd name="T9" fmla="*/ 35 h 186"/>
                <a:gd name="T10" fmla="*/ 32 w 186"/>
                <a:gd name="T11" fmla="*/ 84 h 186"/>
                <a:gd name="T12" fmla="*/ 59 w 186"/>
                <a:gd name="T13" fmla="*/ 99 h 186"/>
                <a:gd name="T14" fmla="*/ 65 w 186"/>
                <a:gd name="T15" fmla="*/ 87 h 186"/>
                <a:gd name="T16" fmla="*/ 103 w 186"/>
                <a:gd name="T17" fmla="*/ 111 h 186"/>
                <a:gd name="T18" fmla="*/ 68 w 186"/>
                <a:gd name="T19" fmla="*/ 119 h 186"/>
                <a:gd name="T20" fmla="*/ 83 w 186"/>
                <a:gd name="T21" fmla="*/ 157 h 186"/>
                <a:gd name="T22" fmla="*/ 103 w 186"/>
                <a:gd name="T23" fmla="*/ 132 h 186"/>
                <a:gd name="T24" fmla="*/ 93 w 186"/>
                <a:gd name="T25" fmla="*/ 0 h 186"/>
                <a:gd name="T26" fmla="*/ 93 w 186"/>
                <a:gd name="T27" fmla="*/ 186 h 186"/>
                <a:gd name="T28" fmla="*/ 93 w 186"/>
                <a:gd name="T29" fmla="*/ 0 h 186"/>
                <a:gd name="T30" fmla="*/ 8 w 186"/>
                <a:gd name="T31" fmla="*/ 93 h 186"/>
                <a:gd name="T32" fmla="*/ 177 w 186"/>
                <a:gd name="T33" fmla="*/ 93 h 186"/>
                <a:gd name="T34" fmla="*/ 168 w 186"/>
                <a:gd name="T35" fmla="*/ 86 h 186"/>
                <a:gd name="T36" fmla="*/ 167 w 186"/>
                <a:gd name="T37" fmla="*/ 79 h 186"/>
                <a:gd name="T38" fmla="*/ 166 w 186"/>
                <a:gd name="T39" fmla="*/ 72 h 186"/>
                <a:gd name="T40" fmla="*/ 163 w 186"/>
                <a:gd name="T41" fmla="*/ 64 h 186"/>
                <a:gd name="T42" fmla="*/ 160 w 186"/>
                <a:gd name="T43" fmla="*/ 58 h 186"/>
                <a:gd name="T44" fmla="*/ 157 w 186"/>
                <a:gd name="T45" fmla="*/ 53 h 186"/>
                <a:gd name="T46" fmla="*/ 154 w 186"/>
                <a:gd name="T47" fmla="*/ 48 h 186"/>
                <a:gd name="T48" fmla="*/ 143 w 186"/>
                <a:gd name="T49" fmla="*/ 36 h 186"/>
                <a:gd name="T50" fmla="*/ 139 w 186"/>
                <a:gd name="T51" fmla="*/ 33 h 186"/>
                <a:gd name="T52" fmla="*/ 112 w 186"/>
                <a:gd name="T53" fmla="*/ 31 h 186"/>
                <a:gd name="T54" fmla="*/ 116 w 186"/>
                <a:gd name="T55" fmla="*/ 50 h 186"/>
                <a:gd name="T56" fmla="*/ 139 w 186"/>
                <a:gd name="T57" fmla="*/ 59 h 186"/>
                <a:gd name="T58" fmla="*/ 151 w 186"/>
                <a:gd name="T59" fmla="*/ 105 h 186"/>
                <a:gd name="T60" fmla="*/ 167 w 186"/>
                <a:gd name="T61" fmla="*/ 109 h 186"/>
                <a:gd name="T62" fmla="*/ 168 w 186"/>
                <a:gd name="T63" fmla="*/ 102 h 186"/>
                <a:gd name="T64" fmla="*/ 169 w 186"/>
                <a:gd name="T65" fmla="*/ 93 h 186"/>
                <a:gd name="T66" fmla="*/ 140 w 186"/>
                <a:gd name="T67" fmla="*/ 111 h 186"/>
                <a:gd name="T68" fmla="*/ 148 w 186"/>
                <a:gd name="T69" fmla="*/ 1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86">
                  <a:moveTo>
                    <a:pt x="72" y="84"/>
                  </a:moveTo>
                  <a:cubicBezTo>
                    <a:pt x="73" y="78"/>
                    <a:pt x="82" y="71"/>
                    <a:pt x="89" y="68"/>
                  </a:cubicBezTo>
                  <a:cubicBezTo>
                    <a:pt x="96" y="66"/>
                    <a:pt x="102" y="64"/>
                    <a:pt x="101" y="59"/>
                  </a:cubicBezTo>
                  <a:cubicBezTo>
                    <a:pt x="100" y="54"/>
                    <a:pt x="98" y="51"/>
                    <a:pt x="88" y="51"/>
                  </a:cubicBezTo>
                  <a:cubicBezTo>
                    <a:pt x="78" y="51"/>
                    <a:pt x="82" y="64"/>
                    <a:pt x="74" y="56"/>
                  </a:cubicBezTo>
                  <a:cubicBezTo>
                    <a:pt x="65" y="48"/>
                    <a:pt x="76" y="50"/>
                    <a:pt x="80" y="48"/>
                  </a:cubicBezTo>
                  <a:cubicBezTo>
                    <a:pt x="84" y="47"/>
                    <a:pt x="88" y="39"/>
                    <a:pt x="81" y="38"/>
                  </a:cubicBezTo>
                  <a:cubicBezTo>
                    <a:pt x="73" y="38"/>
                    <a:pt x="75" y="42"/>
                    <a:pt x="69" y="39"/>
                  </a:cubicBezTo>
                  <a:cubicBezTo>
                    <a:pt x="63" y="37"/>
                    <a:pt x="61" y="47"/>
                    <a:pt x="57" y="45"/>
                  </a:cubicBezTo>
                  <a:cubicBezTo>
                    <a:pt x="55" y="45"/>
                    <a:pt x="48" y="40"/>
                    <a:pt x="44" y="35"/>
                  </a:cubicBezTo>
                  <a:cubicBezTo>
                    <a:pt x="35" y="42"/>
                    <a:pt x="28" y="52"/>
                    <a:pt x="23" y="62"/>
                  </a:cubicBezTo>
                  <a:cubicBezTo>
                    <a:pt x="25" y="76"/>
                    <a:pt x="32" y="84"/>
                    <a:pt x="32" y="84"/>
                  </a:cubicBezTo>
                  <a:cubicBezTo>
                    <a:pt x="32" y="84"/>
                    <a:pt x="36" y="93"/>
                    <a:pt x="60" y="104"/>
                  </a:cubicBezTo>
                  <a:cubicBezTo>
                    <a:pt x="60" y="104"/>
                    <a:pt x="65" y="105"/>
                    <a:pt x="59" y="99"/>
                  </a:cubicBezTo>
                  <a:cubicBezTo>
                    <a:pt x="54" y="94"/>
                    <a:pt x="48" y="87"/>
                    <a:pt x="55" y="84"/>
                  </a:cubicBezTo>
                  <a:cubicBezTo>
                    <a:pt x="61" y="81"/>
                    <a:pt x="63" y="81"/>
                    <a:pt x="65" y="87"/>
                  </a:cubicBezTo>
                  <a:cubicBezTo>
                    <a:pt x="66" y="93"/>
                    <a:pt x="72" y="90"/>
                    <a:pt x="72" y="84"/>
                  </a:cubicBezTo>
                  <a:close/>
                  <a:moveTo>
                    <a:pt x="103" y="111"/>
                  </a:moveTo>
                  <a:cubicBezTo>
                    <a:pt x="94" y="104"/>
                    <a:pt x="95" y="100"/>
                    <a:pt x="84" y="100"/>
                  </a:cubicBezTo>
                  <a:cubicBezTo>
                    <a:pt x="73" y="100"/>
                    <a:pt x="66" y="103"/>
                    <a:pt x="68" y="119"/>
                  </a:cubicBezTo>
                  <a:cubicBezTo>
                    <a:pt x="71" y="135"/>
                    <a:pt x="80" y="127"/>
                    <a:pt x="79" y="140"/>
                  </a:cubicBezTo>
                  <a:cubicBezTo>
                    <a:pt x="78" y="152"/>
                    <a:pt x="81" y="154"/>
                    <a:pt x="83" y="157"/>
                  </a:cubicBezTo>
                  <a:cubicBezTo>
                    <a:pt x="85" y="160"/>
                    <a:pt x="90" y="169"/>
                    <a:pt x="92" y="157"/>
                  </a:cubicBezTo>
                  <a:cubicBezTo>
                    <a:pt x="95" y="145"/>
                    <a:pt x="99" y="138"/>
                    <a:pt x="103" y="132"/>
                  </a:cubicBezTo>
                  <a:cubicBezTo>
                    <a:pt x="108" y="127"/>
                    <a:pt x="112" y="119"/>
                    <a:pt x="103" y="111"/>
                  </a:cubicBezTo>
                  <a:close/>
                  <a:moveTo>
                    <a:pt x="93" y="0"/>
                  </a:moveTo>
                  <a:cubicBezTo>
                    <a:pt x="41" y="0"/>
                    <a:pt x="0" y="42"/>
                    <a:pt x="0" y="93"/>
                  </a:cubicBezTo>
                  <a:cubicBezTo>
                    <a:pt x="0" y="144"/>
                    <a:pt x="41" y="186"/>
                    <a:pt x="93" y="186"/>
                  </a:cubicBezTo>
                  <a:cubicBezTo>
                    <a:pt x="144" y="186"/>
                    <a:pt x="186" y="144"/>
                    <a:pt x="186" y="93"/>
                  </a:cubicBezTo>
                  <a:cubicBezTo>
                    <a:pt x="186" y="42"/>
                    <a:pt x="144" y="0"/>
                    <a:pt x="93" y="0"/>
                  </a:cubicBezTo>
                  <a:close/>
                  <a:moveTo>
                    <a:pt x="93" y="177"/>
                  </a:moveTo>
                  <a:cubicBezTo>
                    <a:pt x="46" y="177"/>
                    <a:pt x="8" y="140"/>
                    <a:pt x="8" y="93"/>
                  </a:cubicBezTo>
                  <a:cubicBezTo>
                    <a:pt x="8" y="46"/>
                    <a:pt x="46" y="9"/>
                    <a:pt x="93" y="9"/>
                  </a:cubicBezTo>
                  <a:cubicBezTo>
                    <a:pt x="139" y="9"/>
                    <a:pt x="177" y="46"/>
                    <a:pt x="177" y="93"/>
                  </a:cubicBezTo>
                  <a:cubicBezTo>
                    <a:pt x="177" y="140"/>
                    <a:pt x="139" y="177"/>
                    <a:pt x="93" y="177"/>
                  </a:cubicBezTo>
                  <a:close/>
                  <a:moveTo>
                    <a:pt x="168" y="86"/>
                  </a:moveTo>
                  <a:cubicBezTo>
                    <a:pt x="168" y="85"/>
                    <a:pt x="168" y="84"/>
                    <a:pt x="168" y="84"/>
                  </a:cubicBezTo>
                  <a:cubicBezTo>
                    <a:pt x="168" y="82"/>
                    <a:pt x="168" y="81"/>
                    <a:pt x="167" y="79"/>
                  </a:cubicBezTo>
                  <a:cubicBezTo>
                    <a:pt x="167" y="78"/>
                    <a:pt x="167" y="77"/>
                    <a:pt x="167" y="77"/>
                  </a:cubicBezTo>
                  <a:cubicBezTo>
                    <a:pt x="167" y="75"/>
                    <a:pt x="166" y="73"/>
                    <a:pt x="166" y="72"/>
                  </a:cubicBezTo>
                  <a:cubicBezTo>
                    <a:pt x="165" y="71"/>
                    <a:pt x="165" y="71"/>
                    <a:pt x="165" y="70"/>
                  </a:cubicBezTo>
                  <a:cubicBezTo>
                    <a:pt x="164" y="68"/>
                    <a:pt x="164" y="66"/>
                    <a:pt x="163" y="64"/>
                  </a:cubicBezTo>
                  <a:cubicBezTo>
                    <a:pt x="163" y="63"/>
                    <a:pt x="162" y="62"/>
                    <a:pt x="162" y="61"/>
                  </a:cubicBezTo>
                  <a:cubicBezTo>
                    <a:pt x="161" y="60"/>
                    <a:pt x="161" y="59"/>
                    <a:pt x="160" y="58"/>
                  </a:cubicBezTo>
                  <a:cubicBezTo>
                    <a:pt x="160" y="57"/>
                    <a:pt x="159" y="56"/>
                    <a:pt x="158" y="55"/>
                  </a:cubicBezTo>
                  <a:cubicBezTo>
                    <a:pt x="158" y="54"/>
                    <a:pt x="157" y="53"/>
                    <a:pt x="157" y="53"/>
                  </a:cubicBezTo>
                  <a:cubicBezTo>
                    <a:pt x="156" y="51"/>
                    <a:pt x="156" y="50"/>
                    <a:pt x="155" y="49"/>
                  </a:cubicBezTo>
                  <a:cubicBezTo>
                    <a:pt x="154" y="49"/>
                    <a:pt x="154" y="48"/>
                    <a:pt x="154" y="48"/>
                  </a:cubicBezTo>
                  <a:cubicBezTo>
                    <a:pt x="151" y="44"/>
                    <a:pt x="147" y="40"/>
                    <a:pt x="144" y="37"/>
                  </a:cubicBezTo>
                  <a:cubicBezTo>
                    <a:pt x="143" y="37"/>
                    <a:pt x="143" y="36"/>
                    <a:pt x="143" y="36"/>
                  </a:cubicBezTo>
                  <a:cubicBezTo>
                    <a:pt x="142" y="35"/>
                    <a:pt x="140" y="34"/>
                    <a:pt x="139" y="33"/>
                  </a:cubicBezTo>
                  <a:cubicBezTo>
                    <a:pt x="139" y="33"/>
                    <a:pt x="139" y="33"/>
                    <a:pt x="139" y="33"/>
                  </a:cubicBezTo>
                  <a:cubicBezTo>
                    <a:pt x="133" y="28"/>
                    <a:pt x="126" y="24"/>
                    <a:pt x="119" y="22"/>
                  </a:cubicBezTo>
                  <a:cubicBezTo>
                    <a:pt x="117" y="25"/>
                    <a:pt x="115" y="30"/>
                    <a:pt x="112" y="31"/>
                  </a:cubicBezTo>
                  <a:cubicBezTo>
                    <a:pt x="108" y="33"/>
                    <a:pt x="109" y="42"/>
                    <a:pt x="116" y="41"/>
                  </a:cubicBezTo>
                  <a:cubicBezTo>
                    <a:pt x="116" y="41"/>
                    <a:pt x="114" y="43"/>
                    <a:pt x="116" y="50"/>
                  </a:cubicBezTo>
                  <a:cubicBezTo>
                    <a:pt x="118" y="58"/>
                    <a:pt x="121" y="60"/>
                    <a:pt x="132" y="56"/>
                  </a:cubicBezTo>
                  <a:cubicBezTo>
                    <a:pt x="136" y="54"/>
                    <a:pt x="140" y="55"/>
                    <a:pt x="139" y="59"/>
                  </a:cubicBezTo>
                  <a:cubicBezTo>
                    <a:pt x="138" y="69"/>
                    <a:pt x="131" y="69"/>
                    <a:pt x="136" y="84"/>
                  </a:cubicBezTo>
                  <a:cubicBezTo>
                    <a:pt x="140" y="94"/>
                    <a:pt x="148" y="97"/>
                    <a:pt x="151" y="105"/>
                  </a:cubicBezTo>
                  <a:cubicBezTo>
                    <a:pt x="153" y="109"/>
                    <a:pt x="160" y="113"/>
                    <a:pt x="165" y="115"/>
                  </a:cubicBezTo>
                  <a:cubicBezTo>
                    <a:pt x="166" y="113"/>
                    <a:pt x="166" y="111"/>
                    <a:pt x="167" y="109"/>
                  </a:cubicBezTo>
                  <a:cubicBezTo>
                    <a:pt x="167" y="108"/>
                    <a:pt x="167" y="108"/>
                    <a:pt x="167" y="107"/>
                  </a:cubicBezTo>
                  <a:cubicBezTo>
                    <a:pt x="168" y="105"/>
                    <a:pt x="168" y="104"/>
                    <a:pt x="168" y="102"/>
                  </a:cubicBezTo>
                  <a:cubicBezTo>
                    <a:pt x="168" y="101"/>
                    <a:pt x="168" y="101"/>
                    <a:pt x="168" y="100"/>
                  </a:cubicBezTo>
                  <a:cubicBezTo>
                    <a:pt x="169" y="98"/>
                    <a:pt x="169" y="95"/>
                    <a:pt x="169" y="93"/>
                  </a:cubicBezTo>
                  <a:cubicBezTo>
                    <a:pt x="169" y="91"/>
                    <a:pt x="169" y="88"/>
                    <a:pt x="168" y="86"/>
                  </a:cubicBezTo>
                  <a:close/>
                  <a:moveTo>
                    <a:pt x="140" y="111"/>
                  </a:moveTo>
                  <a:cubicBezTo>
                    <a:pt x="137" y="113"/>
                    <a:pt x="137" y="117"/>
                    <a:pt x="139" y="119"/>
                  </a:cubicBezTo>
                  <a:cubicBezTo>
                    <a:pt x="142" y="121"/>
                    <a:pt x="147" y="124"/>
                    <a:pt x="148" y="119"/>
                  </a:cubicBezTo>
                  <a:cubicBezTo>
                    <a:pt x="150" y="114"/>
                    <a:pt x="143" y="109"/>
                    <a:pt x="140" y="111"/>
                  </a:cubicBezTo>
                  <a:close/>
                </a:path>
              </a:pathLst>
            </a:custGeom>
            <a:solidFill>
              <a:schemeClr val="tx2">
                <a:lumMod val="60000"/>
                <a:lumOff val="40000"/>
              </a:schemeClr>
            </a:solidFill>
            <a:ln>
              <a:noFill/>
            </a:ln>
          </p:spPr>
          <p:txBody>
            <a:bodyPr anchor="ctr"/>
            <a:lstStyle/>
            <a:p>
              <a:pPr algn="ctr"/>
              <a:endParaRPr/>
            </a:p>
          </p:txBody>
        </p:sp>
        <p:sp>
          <p:nvSpPr>
            <p:cNvPr id="49" name="Freeform: Shape 130"/>
            <p:cNvSpPr/>
            <p:nvPr/>
          </p:nvSpPr>
          <p:spPr bwMode="auto">
            <a:xfrm rot="3085759">
              <a:off x="10223407" y="4535598"/>
              <a:ext cx="272910" cy="332239"/>
            </a:xfrm>
            <a:custGeom>
              <a:avLst/>
              <a:gdLst>
                <a:gd name="T0" fmla="*/ 34 w 152"/>
                <a:gd name="T1" fmla="*/ 101 h 185"/>
                <a:gd name="T2" fmla="*/ 51 w 152"/>
                <a:gd name="T3" fmla="*/ 101 h 185"/>
                <a:gd name="T4" fmla="*/ 38 w 152"/>
                <a:gd name="T5" fmla="*/ 143 h 185"/>
                <a:gd name="T6" fmla="*/ 38 w 152"/>
                <a:gd name="T7" fmla="*/ 152 h 185"/>
                <a:gd name="T8" fmla="*/ 38 w 152"/>
                <a:gd name="T9" fmla="*/ 143 h 185"/>
                <a:gd name="T10" fmla="*/ 126 w 152"/>
                <a:gd name="T11" fmla="*/ 25 h 185"/>
                <a:gd name="T12" fmla="*/ 135 w 152"/>
                <a:gd name="T13" fmla="*/ 8 h 185"/>
                <a:gd name="T14" fmla="*/ 25 w 152"/>
                <a:gd name="T15" fmla="*/ 0 h 185"/>
                <a:gd name="T16" fmla="*/ 17 w 152"/>
                <a:gd name="T17" fmla="*/ 17 h 185"/>
                <a:gd name="T18" fmla="*/ 33 w 152"/>
                <a:gd name="T19" fmla="*/ 25 h 185"/>
                <a:gd name="T20" fmla="*/ 51 w 152"/>
                <a:gd name="T21" fmla="*/ 185 h 185"/>
                <a:gd name="T22" fmla="*/ 152 w 152"/>
                <a:gd name="T23" fmla="*/ 135 h 185"/>
                <a:gd name="T24" fmla="*/ 25 w 152"/>
                <a:gd name="T25" fmla="*/ 17 h 185"/>
                <a:gd name="T26" fmla="*/ 126 w 152"/>
                <a:gd name="T27" fmla="*/ 8 h 185"/>
                <a:gd name="T28" fmla="*/ 25 w 152"/>
                <a:gd name="T29" fmla="*/ 17 h 185"/>
                <a:gd name="T30" fmla="*/ 110 w 152"/>
                <a:gd name="T31" fmla="*/ 25 h 185"/>
                <a:gd name="T32" fmla="*/ 73 w 152"/>
                <a:gd name="T33" fmla="*/ 75 h 185"/>
                <a:gd name="T34" fmla="*/ 42 w 152"/>
                <a:gd name="T35" fmla="*/ 25 h 185"/>
                <a:gd name="T36" fmla="*/ 51 w 152"/>
                <a:gd name="T37" fmla="*/ 177 h 185"/>
                <a:gd name="T38" fmla="*/ 23 w 152"/>
                <a:gd name="T39" fmla="*/ 85 h 185"/>
                <a:gd name="T40" fmla="*/ 69 w 152"/>
                <a:gd name="T41" fmla="*/ 82 h 185"/>
                <a:gd name="T42" fmla="*/ 124 w 152"/>
                <a:gd name="T43" fmla="*/ 77 h 185"/>
                <a:gd name="T44" fmla="*/ 143 w 152"/>
                <a:gd name="T45" fmla="*/ 135 h 185"/>
                <a:gd name="T46" fmla="*/ 72 w 152"/>
                <a:gd name="T47" fmla="*/ 118 h 185"/>
                <a:gd name="T48" fmla="*/ 72 w 152"/>
                <a:gd name="T49" fmla="*/ 143 h 185"/>
                <a:gd name="T50" fmla="*/ 72 w 152"/>
                <a:gd name="T51" fmla="*/ 118 h 185"/>
                <a:gd name="T52" fmla="*/ 67 w 152"/>
                <a:gd name="T53" fmla="*/ 131 h 185"/>
                <a:gd name="T54" fmla="*/ 76 w 152"/>
                <a:gd name="T55" fmla="*/ 131 h 185"/>
                <a:gd name="T56" fmla="*/ 110 w 152"/>
                <a:gd name="T57" fmla="*/ 118 h 185"/>
                <a:gd name="T58" fmla="*/ 110 w 152"/>
                <a:gd name="T59" fmla="*/ 135 h 185"/>
                <a:gd name="T60" fmla="*/ 110 w 152"/>
                <a:gd name="T61" fmla="*/ 118 h 185"/>
                <a:gd name="T62" fmla="*/ 118 w 152"/>
                <a:gd name="T63" fmla="*/ 105 h 185"/>
                <a:gd name="T64" fmla="*/ 126 w 152"/>
                <a:gd name="T65" fmla="*/ 105 h 185"/>
                <a:gd name="T66" fmla="*/ 97 w 152"/>
                <a:gd name="T67" fmla="*/ 160 h 185"/>
                <a:gd name="T68" fmla="*/ 97 w 152"/>
                <a:gd name="T69" fmla="*/ 169 h 185"/>
                <a:gd name="T70" fmla="*/ 97 w 152"/>
                <a:gd name="T71" fmla="*/ 16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85">
                  <a:moveTo>
                    <a:pt x="42" y="93"/>
                  </a:moveTo>
                  <a:cubicBezTo>
                    <a:pt x="37" y="93"/>
                    <a:pt x="34" y="96"/>
                    <a:pt x="34" y="101"/>
                  </a:cubicBezTo>
                  <a:cubicBezTo>
                    <a:pt x="34" y="106"/>
                    <a:pt x="37" y="109"/>
                    <a:pt x="42" y="109"/>
                  </a:cubicBezTo>
                  <a:cubicBezTo>
                    <a:pt x="47" y="109"/>
                    <a:pt x="51" y="106"/>
                    <a:pt x="51" y="101"/>
                  </a:cubicBezTo>
                  <a:cubicBezTo>
                    <a:pt x="51" y="96"/>
                    <a:pt x="47" y="93"/>
                    <a:pt x="42" y="93"/>
                  </a:cubicBezTo>
                  <a:close/>
                  <a:moveTo>
                    <a:pt x="38" y="143"/>
                  </a:moveTo>
                  <a:cubicBezTo>
                    <a:pt x="36" y="143"/>
                    <a:pt x="34" y="145"/>
                    <a:pt x="34" y="147"/>
                  </a:cubicBezTo>
                  <a:cubicBezTo>
                    <a:pt x="34" y="150"/>
                    <a:pt x="36" y="152"/>
                    <a:pt x="38" y="152"/>
                  </a:cubicBezTo>
                  <a:cubicBezTo>
                    <a:pt x="40" y="152"/>
                    <a:pt x="42" y="150"/>
                    <a:pt x="42" y="147"/>
                  </a:cubicBezTo>
                  <a:cubicBezTo>
                    <a:pt x="42" y="145"/>
                    <a:pt x="40" y="143"/>
                    <a:pt x="38" y="143"/>
                  </a:cubicBezTo>
                  <a:close/>
                  <a:moveTo>
                    <a:pt x="118" y="25"/>
                  </a:move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1" y="0"/>
                    <a:pt x="17" y="4"/>
                    <a:pt x="17" y="8"/>
                  </a:cubicBezTo>
                  <a:cubicBezTo>
                    <a:pt x="17" y="17"/>
                    <a:pt x="17" y="17"/>
                    <a:pt x="17" y="17"/>
                  </a:cubicBezTo>
                  <a:cubicBezTo>
                    <a:pt x="17" y="21"/>
                    <a:pt x="21" y="25"/>
                    <a:pt x="25" y="25"/>
                  </a:cubicBezTo>
                  <a:cubicBezTo>
                    <a:pt x="33" y="25"/>
                    <a:pt x="33" y="25"/>
                    <a:pt x="33" y="25"/>
                  </a:cubicBezTo>
                  <a:cubicBezTo>
                    <a:pt x="30" y="77"/>
                    <a:pt x="0" y="87"/>
                    <a:pt x="0" y="135"/>
                  </a:cubicBezTo>
                  <a:cubicBezTo>
                    <a:pt x="0" y="163"/>
                    <a:pt x="23" y="185"/>
                    <a:pt x="51" y="185"/>
                  </a:cubicBezTo>
                  <a:cubicBezTo>
                    <a:pt x="101" y="185"/>
                    <a:pt x="101" y="185"/>
                    <a:pt x="101" y="185"/>
                  </a:cubicBezTo>
                  <a:cubicBezTo>
                    <a:pt x="129" y="185"/>
                    <a:pt x="152" y="163"/>
                    <a:pt x="152" y="135"/>
                  </a:cubicBezTo>
                  <a:cubicBezTo>
                    <a:pt x="152" y="87"/>
                    <a:pt x="121" y="77"/>
                    <a:pt x="118" y="25"/>
                  </a:cubicBezTo>
                  <a:close/>
                  <a:moveTo>
                    <a:pt x="25" y="17"/>
                  </a:moveTo>
                  <a:cubicBezTo>
                    <a:pt x="25" y="8"/>
                    <a:pt x="25" y="8"/>
                    <a:pt x="25" y="8"/>
                  </a:cubicBezTo>
                  <a:cubicBezTo>
                    <a:pt x="126" y="8"/>
                    <a:pt x="126" y="8"/>
                    <a:pt x="126" y="8"/>
                  </a:cubicBezTo>
                  <a:cubicBezTo>
                    <a:pt x="126" y="17"/>
                    <a:pt x="126" y="17"/>
                    <a:pt x="126" y="17"/>
                  </a:cubicBezTo>
                  <a:lnTo>
                    <a:pt x="25" y="17"/>
                  </a:lnTo>
                  <a:close/>
                  <a:moveTo>
                    <a:pt x="42" y="25"/>
                  </a:moveTo>
                  <a:cubicBezTo>
                    <a:pt x="110" y="25"/>
                    <a:pt x="110" y="25"/>
                    <a:pt x="110" y="25"/>
                  </a:cubicBezTo>
                  <a:cubicBezTo>
                    <a:pt x="111" y="44"/>
                    <a:pt x="115" y="58"/>
                    <a:pt x="121" y="69"/>
                  </a:cubicBezTo>
                  <a:cubicBezTo>
                    <a:pt x="114" y="74"/>
                    <a:pt x="95" y="88"/>
                    <a:pt x="73" y="75"/>
                  </a:cubicBezTo>
                  <a:cubicBezTo>
                    <a:pt x="56" y="65"/>
                    <a:pt x="41" y="66"/>
                    <a:pt x="32" y="68"/>
                  </a:cubicBezTo>
                  <a:cubicBezTo>
                    <a:pt x="37" y="56"/>
                    <a:pt x="41" y="43"/>
                    <a:pt x="42" y="25"/>
                  </a:cubicBezTo>
                  <a:close/>
                  <a:moveTo>
                    <a:pt x="101" y="177"/>
                  </a:moveTo>
                  <a:cubicBezTo>
                    <a:pt x="51" y="177"/>
                    <a:pt x="51" y="177"/>
                    <a:pt x="51" y="177"/>
                  </a:cubicBezTo>
                  <a:cubicBezTo>
                    <a:pt x="27" y="177"/>
                    <a:pt x="8" y="158"/>
                    <a:pt x="8" y="135"/>
                  </a:cubicBezTo>
                  <a:cubicBezTo>
                    <a:pt x="8" y="113"/>
                    <a:pt x="15" y="100"/>
                    <a:pt x="23" y="85"/>
                  </a:cubicBezTo>
                  <a:cubicBezTo>
                    <a:pt x="24" y="83"/>
                    <a:pt x="25" y="80"/>
                    <a:pt x="27" y="78"/>
                  </a:cubicBezTo>
                  <a:cubicBezTo>
                    <a:pt x="27" y="78"/>
                    <a:pt x="45" y="69"/>
                    <a:pt x="69" y="82"/>
                  </a:cubicBezTo>
                  <a:cubicBezTo>
                    <a:pt x="77" y="87"/>
                    <a:pt x="85" y="89"/>
                    <a:pt x="92" y="89"/>
                  </a:cubicBezTo>
                  <a:cubicBezTo>
                    <a:pt x="106" y="89"/>
                    <a:pt x="118" y="82"/>
                    <a:pt x="124" y="77"/>
                  </a:cubicBezTo>
                  <a:cubicBezTo>
                    <a:pt x="126" y="80"/>
                    <a:pt x="127" y="82"/>
                    <a:pt x="128" y="85"/>
                  </a:cubicBezTo>
                  <a:cubicBezTo>
                    <a:pt x="136" y="100"/>
                    <a:pt x="143" y="113"/>
                    <a:pt x="143" y="135"/>
                  </a:cubicBezTo>
                  <a:cubicBezTo>
                    <a:pt x="143" y="158"/>
                    <a:pt x="124" y="177"/>
                    <a:pt x="101" y="177"/>
                  </a:cubicBezTo>
                  <a:close/>
                  <a:moveTo>
                    <a:pt x="72" y="118"/>
                  </a:moveTo>
                  <a:cubicBezTo>
                    <a:pt x="65" y="118"/>
                    <a:pt x="59" y="124"/>
                    <a:pt x="59" y="131"/>
                  </a:cubicBezTo>
                  <a:cubicBezTo>
                    <a:pt x="59" y="138"/>
                    <a:pt x="65" y="143"/>
                    <a:pt x="72" y="143"/>
                  </a:cubicBezTo>
                  <a:cubicBezTo>
                    <a:pt x="79" y="143"/>
                    <a:pt x="84" y="138"/>
                    <a:pt x="84" y="131"/>
                  </a:cubicBezTo>
                  <a:cubicBezTo>
                    <a:pt x="84" y="124"/>
                    <a:pt x="79" y="118"/>
                    <a:pt x="72" y="118"/>
                  </a:cubicBezTo>
                  <a:close/>
                  <a:moveTo>
                    <a:pt x="72" y="135"/>
                  </a:moveTo>
                  <a:cubicBezTo>
                    <a:pt x="69" y="135"/>
                    <a:pt x="67" y="133"/>
                    <a:pt x="67" y="131"/>
                  </a:cubicBezTo>
                  <a:cubicBezTo>
                    <a:pt x="67" y="128"/>
                    <a:pt x="69" y="126"/>
                    <a:pt x="72" y="126"/>
                  </a:cubicBezTo>
                  <a:cubicBezTo>
                    <a:pt x="74" y="126"/>
                    <a:pt x="76" y="128"/>
                    <a:pt x="76" y="131"/>
                  </a:cubicBezTo>
                  <a:cubicBezTo>
                    <a:pt x="76" y="133"/>
                    <a:pt x="74" y="135"/>
                    <a:pt x="72" y="135"/>
                  </a:cubicBezTo>
                  <a:close/>
                  <a:moveTo>
                    <a:pt x="110" y="118"/>
                  </a:moveTo>
                  <a:cubicBezTo>
                    <a:pt x="105" y="118"/>
                    <a:pt x="101" y="122"/>
                    <a:pt x="101" y="126"/>
                  </a:cubicBezTo>
                  <a:cubicBezTo>
                    <a:pt x="101" y="131"/>
                    <a:pt x="105" y="135"/>
                    <a:pt x="110" y="135"/>
                  </a:cubicBezTo>
                  <a:cubicBezTo>
                    <a:pt x="114" y="135"/>
                    <a:pt x="118" y="131"/>
                    <a:pt x="118" y="126"/>
                  </a:cubicBezTo>
                  <a:cubicBezTo>
                    <a:pt x="118" y="122"/>
                    <a:pt x="114" y="118"/>
                    <a:pt x="110" y="118"/>
                  </a:cubicBezTo>
                  <a:close/>
                  <a:moveTo>
                    <a:pt x="122" y="101"/>
                  </a:moveTo>
                  <a:cubicBezTo>
                    <a:pt x="120" y="101"/>
                    <a:pt x="118" y="103"/>
                    <a:pt x="118" y="105"/>
                  </a:cubicBezTo>
                  <a:cubicBezTo>
                    <a:pt x="118" y="108"/>
                    <a:pt x="120" y="109"/>
                    <a:pt x="122" y="109"/>
                  </a:cubicBezTo>
                  <a:cubicBezTo>
                    <a:pt x="125" y="109"/>
                    <a:pt x="126" y="108"/>
                    <a:pt x="126" y="105"/>
                  </a:cubicBezTo>
                  <a:cubicBezTo>
                    <a:pt x="126" y="103"/>
                    <a:pt x="125" y="101"/>
                    <a:pt x="122" y="101"/>
                  </a:cubicBezTo>
                  <a:close/>
                  <a:moveTo>
                    <a:pt x="97" y="160"/>
                  </a:moveTo>
                  <a:cubicBezTo>
                    <a:pt x="95" y="160"/>
                    <a:pt x="93" y="162"/>
                    <a:pt x="93" y="164"/>
                  </a:cubicBezTo>
                  <a:cubicBezTo>
                    <a:pt x="93" y="167"/>
                    <a:pt x="95" y="169"/>
                    <a:pt x="97" y="169"/>
                  </a:cubicBezTo>
                  <a:cubicBezTo>
                    <a:pt x="99" y="169"/>
                    <a:pt x="101" y="167"/>
                    <a:pt x="101" y="164"/>
                  </a:cubicBezTo>
                  <a:cubicBezTo>
                    <a:pt x="101" y="162"/>
                    <a:pt x="99" y="160"/>
                    <a:pt x="97" y="160"/>
                  </a:cubicBezTo>
                  <a:close/>
                </a:path>
              </a:pathLst>
            </a:custGeom>
            <a:solidFill>
              <a:schemeClr val="tx2">
                <a:lumMod val="60000"/>
                <a:lumOff val="40000"/>
              </a:schemeClr>
            </a:solidFill>
            <a:ln>
              <a:noFill/>
            </a:ln>
          </p:spPr>
          <p:txBody>
            <a:bodyPr anchor="ctr"/>
            <a:lstStyle/>
            <a:p>
              <a:pPr algn="ctr"/>
              <a:endParaRPr/>
            </a:p>
          </p:txBody>
        </p:sp>
        <p:sp>
          <p:nvSpPr>
            <p:cNvPr id="50" name="Freeform: Shape 131"/>
            <p:cNvSpPr/>
            <p:nvPr/>
          </p:nvSpPr>
          <p:spPr bwMode="auto">
            <a:xfrm>
              <a:off x="10144906" y="5151890"/>
              <a:ext cx="335205" cy="332239"/>
            </a:xfrm>
            <a:custGeom>
              <a:avLst/>
              <a:gdLst>
                <a:gd name="T0" fmla="*/ 157 w 186"/>
                <a:gd name="T1" fmla="*/ 159 h 185"/>
                <a:gd name="T2" fmla="*/ 186 w 186"/>
                <a:gd name="T3" fmla="*/ 93 h 185"/>
                <a:gd name="T4" fmla="*/ 93 w 186"/>
                <a:gd name="T5" fmla="*/ 0 h 185"/>
                <a:gd name="T6" fmla="*/ 0 w 186"/>
                <a:gd name="T7" fmla="*/ 93 h 185"/>
                <a:gd name="T8" fmla="*/ 29 w 186"/>
                <a:gd name="T9" fmla="*/ 159 h 185"/>
                <a:gd name="T10" fmla="*/ 18 w 186"/>
                <a:gd name="T11" fmla="*/ 178 h 185"/>
                <a:gd name="T12" fmla="*/ 17 w 186"/>
                <a:gd name="T13" fmla="*/ 181 h 185"/>
                <a:gd name="T14" fmla="*/ 21 w 186"/>
                <a:gd name="T15" fmla="*/ 185 h 185"/>
                <a:gd name="T16" fmla="*/ 24 w 186"/>
                <a:gd name="T17" fmla="*/ 184 h 185"/>
                <a:gd name="T18" fmla="*/ 25 w 186"/>
                <a:gd name="T19" fmla="*/ 182 h 185"/>
                <a:gd name="T20" fmla="*/ 35 w 186"/>
                <a:gd name="T21" fmla="*/ 165 h 185"/>
                <a:gd name="T22" fmla="*/ 93 w 186"/>
                <a:gd name="T23" fmla="*/ 185 h 185"/>
                <a:gd name="T24" fmla="*/ 151 w 186"/>
                <a:gd name="T25" fmla="*/ 165 h 185"/>
                <a:gd name="T26" fmla="*/ 161 w 186"/>
                <a:gd name="T27" fmla="*/ 182 h 185"/>
                <a:gd name="T28" fmla="*/ 165 w 186"/>
                <a:gd name="T29" fmla="*/ 185 h 185"/>
                <a:gd name="T30" fmla="*/ 169 w 186"/>
                <a:gd name="T31" fmla="*/ 181 h 185"/>
                <a:gd name="T32" fmla="*/ 168 w 186"/>
                <a:gd name="T33" fmla="*/ 178 h 185"/>
                <a:gd name="T34" fmla="*/ 157 w 186"/>
                <a:gd name="T35" fmla="*/ 159 h 185"/>
                <a:gd name="T36" fmla="*/ 93 w 186"/>
                <a:gd name="T37" fmla="*/ 177 h 185"/>
                <a:gd name="T38" fmla="*/ 9 w 186"/>
                <a:gd name="T39" fmla="*/ 93 h 185"/>
                <a:gd name="T40" fmla="*/ 93 w 186"/>
                <a:gd name="T41" fmla="*/ 8 h 185"/>
                <a:gd name="T42" fmla="*/ 177 w 186"/>
                <a:gd name="T43" fmla="*/ 93 h 185"/>
                <a:gd name="T44" fmla="*/ 93 w 186"/>
                <a:gd name="T45" fmla="*/ 177 h 185"/>
                <a:gd name="T46" fmla="*/ 93 w 186"/>
                <a:gd name="T47" fmla="*/ 34 h 185"/>
                <a:gd name="T48" fmla="*/ 34 w 186"/>
                <a:gd name="T49" fmla="*/ 93 h 185"/>
                <a:gd name="T50" fmla="*/ 93 w 186"/>
                <a:gd name="T51" fmla="*/ 152 h 185"/>
                <a:gd name="T52" fmla="*/ 152 w 186"/>
                <a:gd name="T53" fmla="*/ 93 h 185"/>
                <a:gd name="T54" fmla="*/ 93 w 186"/>
                <a:gd name="T55" fmla="*/ 34 h 185"/>
                <a:gd name="T56" fmla="*/ 93 w 186"/>
                <a:gd name="T57" fmla="*/ 143 h 185"/>
                <a:gd name="T58" fmla="*/ 42 w 186"/>
                <a:gd name="T59" fmla="*/ 93 h 185"/>
                <a:gd name="T60" fmla="*/ 93 w 186"/>
                <a:gd name="T61" fmla="*/ 42 h 185"/>
                <a:gd name="T62" fmla="*/ 144 w 186"/>
                <a:gd name="T63" fmla="*/ 93 h 185"/>
                <a:gd name="T64" fmla="*/ 93 w 186"/>
                <a:gd name="T65" fmla="*/ 143 h 185"/>
                <a:gd name="T66" fmla="*/ 93 w 186"/>
                <a:gd name="T67" fmla="*/ 67 h 185"/>
                <a:gd name="T68" fmla="*/ 68 w 186"/>
                <a:gd name="T69" fmla="*/ 93 h 185"/>
                <a:gd name="T70" fmla="*/ 93 w 186"/>
                <a:gd name="T71" fmla="*/ 118 h 185"/>
                <a:gd name="T72" fmla="*/ 118 w 186"/>
                <a:gd name="T73" fmla="*/ 93 h 185"/>
                <a:gd name="T74" fmla="*/ 93 w 186"/>
                <a:gd name="T75" fmla="*/ 67 h 185"/>
                <a:gd name="T76" fmla="*/ 93 w 186"/>
                <a:gd name="T77" fmla="*/ 109 h 185"/>
                <a:gd name="T78" fmla="*/ 76 w 186"/>
                <a:gd name="T79" fmla="*/ 93 h 185"/>
                <a:gd name="T80" fmla="*/ 93 w 186"/>
                <a:gd name="T81" fmla="*/ 76 h 185"/>
                <a:gd name="T82" fmla="*/ 110 w 186"/>
                <a:gd name="T83" fmla="*/ 93 h 185"/>
                <a:gd name="T84" fmla="*/ 93 w 186"/>
                <a:gd name="T85" fmla="*/ 10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185">
                  <a:moveTo>
                    <a:pt x="157" y="159"/>
                  </a:moveTo>
                  <a:cubicBezTo>
                    <a:pt x="175" y="143"/>
                    <a:pt x="186" y="119"/>
                    <a:pt x="186" y="93"/>
                  </a:cubicBezTo>
                  <a:cubicBezTo>
                    <a:pt x="186" y="41"/>
                    <a:pt x="144" y="0"/>
                    <a:pt x="93" y="0"/>
                  </a:cubicBezTo>
                  <a:cubicBezTo>
                    <a:pt x="42" y="0"/>
                    <a:pt x="0" y="41"/>
                    <a:pt x="0" y="93"/>
                  </a:cubicBezTo>
                  <a:cubicBezTo>
                    <a:pt x="0" y="119"/>
                    <a:pt x="11" y="143"/>
                    <a:pt x="29" y="159"/>
                  </a:cubicBezTo>
                  <a:cubicBezTo>
                    <a:pt x="18" y="178"/>
                    <a:pt x="18" y="178"/>
                    <a:pt x="18" y="178"/>
                  </a:cubicBezTo>
                  <a:cubicBezTo>
                    <a:pt x="18" y="179"/>
                    <a:pt x="17" y="180"/>
                    <a:pt x="17" y="181"/>
                  </a:cubicBezTo>
                  <a:cubicBezTo>
                    <a:pt x="17" y="183"/>
                    <a:pt x="19" y="185"/>
                    <a:pt x="21" y="185"/>
                  </a:cubicBezTo>
                  <a:cubicBezTo>
                    <a:pt x="22" y="185"/>
                    <a:pt x="24" y="185"/>
                    <a:pt x="24" y="184"/>
                  </a:cubicBezTo>
                  <a:cubicBezTo>
                    <a:pt x="25" y="184"/>
                    <a:pt x="25" y="183"/>
                    <a:pt x="25" y="182"/>
                  </a:cubicBezTo>
                  <a:cubicBezTo>
                    <a:pt x="35" y="165"/>
                    <a:pt x="35" y="165"/>
                    <a:pt x="35" y="165"/>
                  </a:cubicBezTo>
                  <a:cubicBezTo>
                    <a:pt x="51" y="178"/>
                    <a:pt x="71" y="185"/>
                    <a:pt x="93" y="185"/>
                  </a:cubicBezTo>
                  <a:cubicBezTo>
                    <a:pt x="115" y="185"/>
                    <a:pt x="135" y="178"/>
                    <a:pt x="151" y="165"/>
                  </a:cubicBezTo>
                  <a:cubicBezTo>
                    <a:pt x="161" y="182"/>
                    <a:pt x="161" y="182"/>
                    <a:pt x="161" y="182"/>
                  </a:cubicBezTo>
                  <a:cubicBezTo>
                    <a:pt x="161" y="184"/>
                    <a:pt x="163" y="185"/>
                    <a:pt x="165" y="185"/>
                  </a:cubicBezTo>
                  <a:cubicBezTo>
                    <a:pt x="167" y="185"/>
                    <a:pt x="169" y="183"/>
                    <a:pt x="169" y="181"/>
                  </a:cubicBezTo>
                  <a:cubicBezTo>
                    <a:pt x="169" y="180"/>
                    <a:pt x="168" y="179"/>
                    <a:pt x="168" y="178"/>
                  </a:cubicBezTo>
                  <a:lnTo>
                    <a:pt x="157" y="159"/>
                  </a:ln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93" y="34"/>
                  </a:moveTo>
                  <a:cubicBezTo>
                    <a:pt x="60" y="34"/>
                    <a:pt x="34" y="60"/>
                    <a:pt x="34" y="93"/>
                  </a:cubicBezTo>
                  <a:cubicBezTo>
                    <a:pt x="34" y="125"/>
                    <a:pt x="60" y="152"/>
                    <a:pt x="93" y="152"/>
                  </a:cubicBezTo>
                  <a:cubicBezTo>
                    <a:pt x="126" y="152"/>
                    <a:pt x="152" y="125"/>
                    <a:pt x="152" y="93"/>
                  </a:cubicBezTo>
                  <a:cubicBezTo>
                    <a:pt x="152" y="60"/>
                    <a:pt x="126" y="34"/>
                    <a:pt x="93" y="34"/>
                  </a:cubicBezTo>
                  <a:close/>
                  <a:moveTo>
                    <a:pt x="93" y="143"/>
                  </a:moveTo>
                  <a:cubicBezTo>
                    <a:pt x="65" y="143"/>
                    <a:pt x="42" y="121"/>
                    <a:pt x="42" y="93"/>
                  </a:cubicBezTo>
                  <a:cubicBezTo>
                    <a:pt x="42" y="65"/>
                    <a:pt x="65" y="42"/>
                    <a:pt x="93" y="42"/>
                  </a:cubicBezTo>
                  <a:cubicBezTo>
                    <a:pt x="121" y="42"/>
                    <a:pt x="144" y="65"/>
                    <a:pt x="144" y="93"/>
                  </a:cubicBezTo>
                  <a:cubicBezTo>
                    <a:pt x="144" y="121"/>
                    <a:pt x="121" y="143"/>
                    <a:pt x="93" y="143"/>
                  </a:cubicBezTo>
                  <a:close/>
                  <a:moveTo>
                    <a:pt x="93" y="67"/>
                  </a:moveTo>
                  <a:cubicBezTo>
                    <a:pt x="79" y="67"/>
                    <a:pt x="68" y="79"/>
                    <a:pt x="68" y="93"/>
                  </a:cubicBezTo>
                  <a:cubicBezTo>
                    <a:pt x="68" y="107"/>
                    <a:pt x="79" y="118"/>
                    <a:pt x="93" y="118"/>
                  </a:cubicBezTo>
                  <a:cubicBezTo>
                    <a:pt x="107" y="118"/>
                    <a:pt x="118" y="107"/>
                    <a:pt x="118" y="93"/>
                  </a:cubicBezTo>
                  <a:cubicBezTo>
                    <a:pt x="118" y="79"/>
                    <a:pt x="107" y="67"/>
                    <a:pt x="93" y="67"/>
                  </a:cubicBezTo>
                  <a:close/>
                  <a:moveTo>
                    <a:pt x="93" y="109"/>
                  </a:moveTo>
                  <a:cubicBezTo>
                    <a:pt x="84" y="109"/>
                    <a:pt x="76" y="102"/>
                    <a:pt x="76" y="93"/>
                  </a:cubicBezTo>
                  <a:cubicBezTo>
                    <a:pt x="76" y="83"/>
                    <a:pt x="84" y="76"/>
                    <a:pt x="93" y="76"/>
                  </a:cubicBezTo>
                  <a:cubicBezTo>
                    <a:pt x="102" y="76"/>
                    <a:pt x="110" y="83"/>
                    <a:pt x="110" y="93"/>
                  </a:cubicBezTo>
                  <a:cubicBezTo>
                    <a:pt x="110" y="102"/>
                    <a:pt x="102" y="109"/>
                    <a:pt x="93" y="109"/>
                  </a:cubicBezTo>
                  <a:close/>
                </a:path>
              </a:pathLst>
            </a:custGeom>
            <a:solidFill>
              <a:schemeClr val="tx2">
                <a:lumMod val="60000"/>
                <a:lumOff val="40000"/>
              </a:schemeClr>
            </a:solidFill>
            <a:ln>
              <a:noFill/>
            </a:ln>
          </p:spPr>
          <p:txBody>
            <a:bodyPr anchor="ctr"/>
            <a:lstStyle/>
            <a:p>
              <a:pPr algn="ctr"/>
              <a:endParaRPr/>
            </a:p>
          </p:txBody>
        </p:sp>
        <p:sp>
          <p:nvSpPr>
            <p:cNvPr id="51" name="Freeform: Shape 132"/>
            <p:cNvSpPr/>
            <p:nvPr/>
          </p:nvSpPr>
          <p:spPr bwMode="auto">
            <a:xfrm rot="2375267">
              <a:off x="10087969" y="3375328"/>
              <a:ext cx="335205" cy="333228"/>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chemeClr val="tx2">
                <a:lumMod val="60000"/>
                <a:lumOff val="40000"/>
              </a:schemeClr>
            </a:solidFill>
            <a:ln>
              <a:noFill/>
            </a:ln>
          </p:spPr>
          <p:txBody>
            <a:bodyPr anchor="ctr"/>
            <a:lstStyle/>
            <a:p>
              <a:pPr algn="ctr"/>
              <a:endParaRPr/>
            </a:p>
          </p:txBody>
        </p:sp>
        <p:sp>
          <p:nvSpPr>
            <p:cNvPr id="52" name="Freeform: Shape 133"/>
            <p:cNvSpPr/>
            <p:nvPr/>
          </p:nvSpPr>
          <p:spPr bwMode="auto">
            <a:xfrm rot="1539904">
              <a:off x="10489420" y="3829825"/>
              <a:ext cx="273808" cy="335094"/>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chemeClr val="tx2">
                <a:lumMod val="60000"/>
                <a:lumOff val="40000"/>
              </a:schemeClr>
            </a:solidFill>
            <a:ln>
              <a:noFill/>
            </a:ln>
          </p:spPr>
          <p:txBody>
            <a:bodyPr anchor="ctr"/>
            <a:lstStyle/>
            <a:p>
              <a:pPr algn="ctr"/>
              <a:endParaRPr/>
            </a:p>
          </p:txBody>
        </p:sp>
        <p:sp>
          <p:nvSpPr>
            <p:cNvPr id="53" name="Freeform: Shape 134"/>
            <p:cNvSpPr/>
            <p:nvPr/>
          </p:nvSpPr>
          <p:spPr bwMode="auto">
            <a:xfrm>
              <a:off x="10097244" y="2824457"/>
              <a:ext cx="333117" cy="334106"/>
            </a:xfrm>
            <a:custGeom>
              <a:avLst/>
              <a:gdLst>
                <a:gd name="T0" fmla="*/ 92 w 185"/>
                <a:gd name="T1" fmla="*/ 0 h 186"/>
                <a:gd name="T2" fmla="*/ 0 w 185"/>
                <a:gd name="T3" fmla="*/ 93 h 186"/>
                <a:gd name="T4" fmla="*/ 92 w 185"/>
                <a:gd name="T5" fmla="*/ 186 h 186"/>
                <a:gd name="T6" fmla="*/ 185 w 185"/>
                <a:gd name="T7" fmla="*/ 93 h 186"/>
                <a:gd name="T8" fmla="*/ 92 w 185"/>
                <a:gd name="T9" fmla="*/ 0 h 186"/>
                <a:gd name="T10" fmla="*/ 92 w 185"/>
                <a:gd name="T11" fmla="*/ 178 h 186"/>
                <a:gd name="T12" fmla="*/ 37 w 185"/>
                <a:gd name="T13" fmla="*/ 157 h 186"/>
                <a:gd name="T14" fmla="*/ 67 w 185"/>
                <a:gd name="T15" fmla="*/ 139 h 186"/>
                <a:gd name="T16" fmla="*/ 80 w 185"/>
                <a:gd name="T17" fmla="*/ 108 h 186"/>
                <a:gd name="T18" fmla="*/ 77 w 185"/>
                <a:gd name="T19" fmla="*/ 101 h 186"/>
                <a:gd name="T20" fmla="*/ 67 w 185"/>
                <a:gd name="T21" fmla="*/ 63 h 186"/>
                <a:gd name="T22" fmla="*/ 88 w 185"/>
                <a:gd name="T23" fmla="*/ 37 h 186"/>
                <a:gd name="T24" fmla="*/ 101 w 185"/>
                <a:gd name="T25" fmla="*/ 35 h 186"/>
                <a:gd name="T26" fmla="*/ 105 w 185"/>
                <a:gd name="T27" fmla="*/ 34 h 186"/>
                <a:gd name="T28" fmla="*/ 122 w 185"/>
                <a:gd name="T29" fmla="*/ 64 h 186"/>
                <a:gd name="T30" fmla="*/ 113 w 185"/>
                <a:gd name="T31" fmla="*/ 100 h 186"/>
                <a:gd name="T32" fmla="*/ 109 w 185"/>
                <a:gd name="T33" fmla="*/ 108 h 186"/>
                <a:gd name="T34" fmla="*/ 107 w 185"/>
                <a:gd name="T35" fmla="*/ 124 h 186"/>
                <a:gd name="T36" fmla="*/ 126 w 185"/>
                <a:gd name="T37" fmla="*/ 141 h 186"/>
                <a:gd name="T38" fmla="*/ 148 w 185"/>
                <a:gd name="T39" fmla="*/ 157 h 186"/>
                <a:gd name="T40" fmla="*/ 92 w 185"/>
                <a:gd name="T41" fmla="*/ 178 h 186"/>
                <a:gd name="T42" fmla="*/ 154 w 185"/>
                <a:gd name="T43" fmla="*/ 151 h 186"/>
                <a:gd name="T44" fmla="*/ 129 w 185"/>
                <a:gd name="T45" fmla="*/ 133 h 186"/>
                <a:gd name="T46" fmla="*/ 115 w 185"/>
                <a:gd name="T47" fmla="*/ 121 h 186"/>
                <a:gd name="T48" fmla="*/ 117 w 185"/>
                <a:gd name="T49" fmla="*/ 111 h 186"/>
                <a:gd name="T50" fmla="*/ 121 w 185"/>
                <a:gd name="T51" fmla="*/ 104 h 186"/>
                <a:gd name="T52" fmla="*/ 130 w 185"/>
                <a:gd name="T53" fmla="*/ 64 h 186"/>
                <a:gd name="T54" fmla="*/ 105 w 185"/>
                <a:gd name="T55" fmla="*/ 26 h 186"/>
                <a:gd name="T56" fmla="*/ 98 w 185"/>
                <a:gd name="T57" fmla="*/ 27 h 186"/>
                <a:gd name="T58" fmla="*/ 88 w 185"/>
                <a:gd name="T59" fmla="*/ 29 h 186"/>
                <a:gd name="T60" fmla="*/ 59 w 185"/>
                <a:gd name="T61" fmla="*/ 63 h 186"/>
                <a:gd name="T62" fmla="*/ 69 w 185"/>
                <a:gd name="T63" fmla="*/ 105 h 186"/>
                <a:gd name="T64" fmla="*/ 73 w 185"/>
                <a:gd name="T65" fmla="*/ 111 h 186"/>
                <a:gd name="T66" fmla="*/ 63 w 185"/>
                <a:gd name="T67" fmla="*/ 131 h 186"/>
                <a:gd name="T68" fmla="*/ 31 w 185"/>
                <a:gd name="T69" fmla="*/ 151 h 186"/>
                <a:gd name="T70" fmla="*/ 8 w 185"/>
                <a:gd name="T71" fmla="*/ 93 h 186"/>
                <a:gd name="T72" fmla="*/ 92 w 185"/>
                <a:gd name="T73" fmla="*/ 9 h 186"/>
                <a:gd name="T74" fmla="*/ 177 w 185"/>
                <a:gd name="T75" fmla="*/ 93 h 186"/>
                <a:gd name="T76" fmla="*/ 154 w 185"/>
                <a:gd name="T77"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86">
                  <a:moveTo>
                    <a:pt x="92" y="0"/>
                  </a:moveTo>
                  <a:cubicBezTo>
                    <a:pt x="41" y="0"/>
                    <a:pt x="0" y="42"/>
                    <a:pt x="0" y="93"/>
                  </a:cubicBezTo>
                  <a:cubicBezTo>
                    <a:pt x="0" y="145"/>
                    <a:pt x="41" y="186"/>
                    <a:pt x="92" y="186"/>
                  </a:cubicBezTo>
                  <a:cubicBezTo>
                    <a:pt x="144" y="186"/>
                    <a:pt x="185" y="145"/>
                    <a:pt x="185" y="93"/>
                  </a:cubicBezTo>
                  <a:cubicBezTo>
                    <a:pt x="185" y="42"/>
                    <a:pt x="144" y="0"/>
                    <a:pt x="92" y="0"/>
                  </a:cubicBezTo>
                  <a:close/>
                  <a:moveTo>
                    <a:pt x="92" y="178"/>
                  </a:moveTo>
                  <a:cubicBezTo>
                    <a:pt x="71" y="178"/>
                    <a:pt x="52" y="170"/>
                    <a:pt x="37" y="157"/>
                  </a:cubicBezTo>
                  <a:cubicBezTo>
                    <a:pt x="49" y="147"/>
                    <a:pt x="54" y="145"/>
                    <a:pt x="67" y="139"/>
                  </a:cubicBezTo>
                  <a:cubicBezTo>
                    <a:pt x="81" y="133"/>
                    <a:pt x="86" y="121"/>
                    <a:pt x="80" y="108"/>
                  </a:cubicBezTo>
                  <a:cubicBezTo>
                    <a:pt x="79" y="105"/>
                    <a:pt x="78" y="103"/>
                    <a:pt x="77" y="101"/>
                  </a:cubicBezTo>
                  <a:cubicBezTo>
                    <a:pt x="72" y="93"/>
                    <a:pt x="67" y="84"/>
                    <a:pt x="67" y="63"/>
                  </a:cubicBezTo>
                  <a:cubicBezTo>
                    <a:pt x="67" y="38"/>
                    <a:pt x="79" y="38"/>
                    <a:pt x="88" y="37"/>
                  </a:cubicBezTo>
                  <a:cubicBezTo>
                    <a:pt x="95" y="37"/>
                    <a:pt x="98" y="36"/>
                    <a:pt x="101" y="35"/>
                  </a:cubicBezTo>
                  <a:cubicBezTo>
                    <a:pt x="102" y="35"/>
                    <a:pt x="103" y="34"/>
                    <a:pt x="105" y="34"/>
                  </a:cubicBezTo>
                  <a:cubicBezTo>
                    <a:pt x="113" y="34"/>
                    <a:pt x="122" y="42"/>
                    <a:pt x="122" y="64"/>
                  </a:cubicBezTo>
                  <a:cubicBezTo>
                    <a:pt x="122" y="85"/>
                    <a:pt x="118" y="91"/>
                    <a:pt x="113" y="100"/>
                  </a:cubicBezTo>
                  <a:cubicBezTo>
                    <a:pt x="112" y="102"/>
                    <a:pt x="111" y="105"/>
                    <a:pt x="109" y="108"/>
                  </a:cubicBezTo>
                  <a:cubicBezTo>
                    <a:pt x="106" y="114"/>
                    <a:pt x="106" y="119"/>
                    <a:pt x="107" y="124"/>
                  </a:cubicBezTo>
                  <a:cubicBezTo>
                    <a:pt x="110" y="130"/>
                    <a:pt x="116" y="136"/>
                    <a:pt x="126" y="141"/>
                  </a:cubicBezTo>
                  <a:cubicBezTo>
                    <a:pt x="134" y="145"/>
                    <a:pt x="143" y="152"/>
                    <a:pt x="148" y="157"/>
                  </a:cubicBezTo>
                  <a:cubicBezTo>
                    <a:pt x="133" y="170"/>
                    <a:pt x="114" y="178"/>
                    <a:pt x="92" y="178"/>
                  </a:cubicBezTo>
                  <a:close/>
                  <a:moveTo>
                    <a:pt x="154" y="151"/>
                  </a:moveTo>
                  <a:cubicBezTo>
                    <a:pt x="149" y="146"/>
                    <a:pt x="139" y="137"/>
                    <a:pt x="129" y="133"/>
                  </a:cubicBezTo>
                  <a:cubicBezTo>
                    <a:pt x="121" y="129"/>
                    <a:pt x="117" y="125"/>
                    <a:pt x="115" y="121"/>
                  </a:cubicBezTo>
                  <a:cubicBezTo>
                    <a:pt x="114" y="118"/>
                    <a:pt x="115" y="115"/>
                    <a:pt x="117" y="111"/>
                  </a:cubicBezTo>
                  <a:cubicBezTo>
                    <a:pt x="118" y="108"/>
                    <a:pt x="120" y="106"/>
                    <a:pt x="121" y="104"/>
                  </a:cubicBezTo>
                  <a:cubicBezTo>
                    <a:pt x="126" y="94"/>
                    <a:pt x="130" y="88"/>
                    <a:pt x="130" y="64"/>
                  </a:cubicBezTo>
                  <a:cubicBezTo>
                    <a:pt x="130" y="28"/>
                    <a:pt x="109" y="26"/>
                    <a:pt x="105" y="26"/>
                  </a:cubicBezTo>
                  <a:cubicBezTo>
                    <a:pt x="102" y="26"/>
                    <a:pt x="100" y="27"/>
                    <a:pt x="98" y="27"/>
                  </a:cubicBezTo>
                  <a:cubicBezTo>
                    <a:pt x="96" y="28"/>
                    <a:pt x="93" y="29"/>
                    <a:pt x="88" y="29"/>
                  </a:cubicBezTo>
                  <a:cubicBezTo>
                    <a:pt x="78" y="29"/>
                    <a:pt x="59" y="29"/>
                    <a:pt x="59" y="63"/>
                  </a:cubicBezTo>
                  <a:cubicBezTo>
                    <a:pt x="59" y="86"/>
                    <a:pt x="65" y="96"/>
                    <a:pt x="69" y="105"/>
                  </a:cubicBezTo>
                  <a:cubicBezTo>
                    <a:pt x="71" y="107"/>
                    <a:pt x="72" y="109"/>
                    <a:pt x="73" y="111"/>
                  </a:cubicBezTo>
                  <a:cubicBezTo>
                    <a:pt x="77" y="120"/>
                    <a:pt x="74" y="127"/>
                    <a:pt x="63" y="131"/>
                  </a:cubicBezTo>
                  <a:cubicBezTo>
                    <a:pt x="50" y="137"/>
                    <a:pt x="44" y="140"/>
                    <a:pt x="31" y="151"/>
                  </a:cubicBezTo>
                  <a:cubicBezTo>
                    <a:pt x="17" y="136"/>
                    <a:pt x="8" y="116"/>
                    <a:pt x="8" y="93"/>
                  </a:cubicBezTo>
                  <a:cubicBezTo>
                    <a:pt x="8" y="47"/>
                    <a:pt x="46" y="9"/>
                    <a:pt x="92" y="9"/>
                  </a:cubicBezTo>
                  <a:cubicBezTo>
                    <a:pt x="139" y="9"/>
                    <a:pt x="177" y="47"/>
                    <a:pt x="177" y="93"/>
                  </a:cubicBezTo>
                  <a:cubicBezTo>
                    <a:pt x="177" y="116"/>
                    <a:pt x="168" y="136"/>
                    <a:pt x="154" y="151"/>
                  </a:cubicBezTo>
                  <a:close/>
                </a:path>
              </a:pathLst>
            </a:custGeom>
            <a:solidFill>
              <a:schemeClr val="tx2">
                <a:lumMod val="60000"/>
                <a:lumOff val="40000"/>
              </a:schemeClr>
            </a:solidFill>
            <a:ln>
              <a:noFill/>
            </a:ln>
          </p:spPr>
          <p:txBody>
            <a:bodyPr anchor="ctr"/>
            <a:lstStyle/>
            <a:p>
              <a:pPr algn="ctr"/>
              <a:endParaRPr/>
            </a:p>
          </p:txBody>
        </p:sp>
        <p:sp>
          <p:nvSpPr>
            <p:cNvPr id="54" name="Freeform: Shape 135"/>
            <p:cNvSpPr/>
            <p:nvPr/>
          </p:nvSpPr>
          <p:spPr bwMode="auto">
            <a:xfrm>
              <a:off x="9653715" y="1867876"/>
              <a:ext cx="333676" cy="332690"/>
            </a:xfrm>
            <a:custGeom>
              <a:avLst/>
              <a:gdLst>
                <a:gd name="T0" fmla="*/ 137 w 186"/>
                <a:gd name="T1" fmla="*/ 60 h 185"/>
                <a:gd name="T2" fmla="*/ 126 w 186"/>
                <a:gd name="T3" fmla="*/ 64 h 185"/>
                <a:gd name="T4" fmla="*/ 113 w 186"/>
                <a:gd name="T5" fmla="*/ 59 h 185"/>
                <a:gd name="T6" fmla="*/ 96 w 186"/>
                <a:gd name="T7" fmla="*/ 76 h 185"/>
                <a:gd name="T8" fmla="*/ 97 w 186"/>
                <a:gd name="T9" fmla="*/ 80 h 185"/>
                <a:gd name="T10" fmla="*/ 61 w 186"/>
                <a:gd name="T11" fmla="*/ 62 h 185"/>
                <a:gd name="T12" fmla="*/ 59 w 186"/>
                <a:gd name="T13" fmla="*/ 70 h 185"/>
                <a:gd name="T14" fmla="*/ 66 w 186"/>
                <a:gd name="T15" fmla="*/ 84 h 185"/>
                <a:gd name="T16" fmla="*/ 58 w 186"/>
                <a:gd name="T17" fmla="*/ 82 h 185"/>
                <a:gd name="T18" fmla="*/ 58 w 186"/>
                <a:gd name="T19" fmla="*/ 83 h 185"/>
                <a:gd name="T20" fmla="*/ 72 w 186"/>
                <a:gd name="T21" fmla="*/ 99 h 185"/>
                <a:gd name="T22" fmla="*/ 68 w 186"/>
                <a:gd name="T23" fmla="*/ 100 h 185"/>
                <a:gd name="T24" fmla="*/ 64 w 186"/>
                <a:gd name="T25" fmla="*/ 100 h 185"/>
                <a:gd name="T26" fmla="*/ 81 w 186"/>
                <a:gd name="T27" fmla="*/ 111 h 185"/>
                <a:gd name="T28" fmla="*/ 59 w 186"/>
                <a:gd name="T29" fmla="*/ 119 h 185"/>
                <a:gd name="T30" fmla="*/ 55 w 186"/>
                <a:gd name="T31" fmla="*/ 118 h 185"/>
                <a:gd name="T32" fmla="*/ 82 w 186"/>
                <a:gd name="T33" fmla="*/ 126 h 185"/>
                <a:gd name="T34" fmla="*/ 131 w 186"/>
                <a:gd name="T35" fmla="*/ 78 h 185"/>
                <a:gd name="T36" fmla="*/ 131 w 186"/>
                <a:gd name="T37" fmla="*/ 75 h 185"/>
                <a:gd name="T38" fmla="*/ 139 w 186"/>
                <a:gd name="T39" fmla="*/ 67 h 185"/>
                <a:gd name="T40" fmla="*/ 129 w 186"/>
                <a:gd name="T41" fmla="*/ 69 h 185"/>
                <a:gd name="T42" fmla="*/ 137 w 186"/>
                <a:gd name="T43" fmla="*/ 60 h 185"/>
                <a:gd name="T44" fmla="*/ 93 w 186"/>
                <a:gd name="T45" fmla="*/ 0 h 185"/>
                <a:gd name="T46" fmla="*/ 0 w 186"/>
                <a:gd name="T47" fmla="*/ 92 h 185"/>
                <a:gd name="T48" fmla="*/ 93 w 186"/>
                <a:gd name="T49" fmla="*/ 185 h 185"/>
                <a:gd name="T50" fmla="*/ 186 w 186"/>
                <a:gd name="T51" fmla="*/ 92 h 185"/>
                <a:gd name="T52" fmla="*/ 93 w 186"/>
                <a:gd name="T53" fmla="*/ 0 h 185"/>
                <a:gd name="T54" fmla="*/ 93 w 186"/>
                <a:gd name="T55" fmla="*/ 177 h 185"/>
                <a:gd name="T56" fmla="*/ 9 w 186"/>
                <a:gd name="T57" fmla="*/ 92 h 185"/>
                <a:gd name="T58" fmla="*/ 93 w 186"/>
                <a:gd name="T59" fmla="*/ 8 h 185"/>
                <a:gd name="T60" fmla="*/ 177 w 186"/>
                <a:gd name="T61" fmla="*/ 92 h 185"/>
                <a:gd name="T62" fmla="*/ 93 w 186"/>
                <a:gd name="T6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85">
                  <a:moveTo>
                    <a:pt x="137" y="60"/>
                  </a:moveTo>
                  <a:cubicBezTo>
                    <a:pt x="134" y="62"/>
                    <a:pt x="130" y="63"/>
                    <a:pt x="126" y="64"/>
                  </a:cubicBezTo>
                  <a:cubicBezTo>
                    <a:pt x="123" y="61"/>
                    <a:pt x="118" y="59"/>
                    <a:pt x="113" y="59"/>
                  </a:cubicBezTo>
                  <a:cubicBezTo>
                    <a:pt x="104" y="59"/>
                    <a:pt x="96" y="66"/>
                    <a:pt x="96" y="76"/>
                  </a:cubicBezTo>
                  <a:cubicBezTo>
                    <a:pt x="96" y="77"/>
                    <a:pt x="96" y="78"/>
                    <a:pt x="97" y="80"/>
                  </a:cubicBezTo>
                  <a:cubicBezTo>
                    <a:pt x="82" y="79"/>
                    <a:pt x="69" y="72"/>
                    <a:pt x="61" y="62"/>
                  </a:cubicBezTo>
                  <a:cubicBezTo>
                    <a:pt x="59" y="64"/>
                    <a:pt x="59" y="67"/>
                    <a:pt x="59" y="70"/>
                  </a:cubicBezTo>
                  <a:cubicBezTo>
                    <a:pt x="59" y="76"/>
                    <a:pt x="62" y="81"/>
                    <a:pt x="66" y="84"/>
                  </a:cubicBezTo>
                  <a:cubicBezTo>
                    <a:pt x="63" y="84"/>
                    <a:pt x="61" y="84"/>
                    <a:pt x="58" y="82"/>
                  </a:cubicBezTo>
                  <a:cubicBezTo>
                    <a:pt x="58" y="82"/>
                    <a:pt x="58" y="82"/>
                    <a:pt x="58" y="83"/>
                  </a:cubicBezTo>
                  <a:cubicBezTo>
                    <a:pt x="58" y="91"/>
                    <a:pt x="64" y="98"/>
                    <a:pt x="72" y="99"/>
                  </a:cubicBezTo>
                  <a:cubicBezTo>
                    <a:pt x="71" y="100"/>
                    <a:pt x="69" y="100"/>
                    <a:pt x="68" y="100"/>
                  </a:cubicBezTo>
                  <a:cubicBezTo>
                    <a:pt x="67" y="100"/>
                    <a:pt x="66" y="100"/>
                    <a:pt x="64" y="100"/>
                  </a:cubicBezTo>
                  <a:cubicBezTo>
                    <a:pt x="67" y="106"/>
                    <a:pt x="73" y="111"/>
                    <a:pt x="81" y="111"/>
                  </a:cubicBezTo>
                  <a:cubicBezTo>
                    <a:pt x="75" y="116"/>
                    <a:pt x="67" y="119"/>
                    <a:pt x="59" y="119"/>
                  </a:cubicBezTo>
                  <a:cubicBezTo>
                    <a:pt x="58" y="119"/>
                    <a:pt x="56" y="119"/>
                    <a:pt x="55" y="118"/>
                  </a:cubicBezTo>
                  <a:cubicBezTo>
                    <a:pt x="63" y="123"/>
                    <a:pt x="72" y="126"/>
                    <a:pt x="82" y="126"/>
                  </a:cubicBezTo>
                  <a:cubicBezTo>
                    <a:pt x="113" y="126"/>
                    <a:pt x="131" y="100"/>
                    <a:pt x="131" y="78"/>
                  </a:cubicBezTo>
                  <a:cubicBezTo>
                    <a:pt x="131" y="77"/>
                    <a:pt x="131" y="76"/>
                    <a:pt x="131" y="75"/>
                  </a:cubicBezTo>
                  <a:cubicBezTo>
                    <a:pt x="134" y="73"/>
                    <a:pt x="137" y="70"/>
                    <a:pt x="139" y="67"/>
                  </a:cubicBezTo>
                  <a:cubicBezTo>
                    <a:pt x="136" y="68"/>
                    <a:pt x="133" y="69"/>
                    <a:pt x="129" y="69"/>
                  </a:cubicBezTo>
                  <a:cubicBezTo>
                    <a:pt x="133" y="67"/>
                    <a:pt x="136" y="64"/>
                    <a:pt x="137" y="60"/>
                  </a:cubicBezTo>
                  <a:close/>
                  <a:moveTo>
                    <a:pt x="93" y="0"/>
                  </a:moveTo>
                  <a:cubicBezTo>
                    <a:pt x="42" y="0"/>
                    <a:pt x="0" y="41"/>
                    <a:pt x="0" y="92"/>
                  </a:cubicBezTo>
                  <a:cubicBezTo>
                    <a:pt x="0" y="144"/>
                    <a:pt x="42" y="185"/>
                    <a:pt x="93" y="185"/>
                  </a:cubicBezTo>
                  <a:cubicBezTo>
                    <a:pt x="144" y="185"/>
                    <a:pt x="186" y="144"/>
                    <a:pt x="186" y="92"/>
                  </a:cubicBezTo>
                  <a:cubicBezTo>
                    <a:pt x="186" y="41"/>
                    <a:pt x="144" y="0"/>
                    <a:pt x="93" y="0"/>
                  </a:cubicBezTo>
                  <a:close/>
                  <a:moveTo>
                    <a:pt x="93" y="177"/>
                  </a:moveTo>
                  <a:cubicBezTo>
                    <a:pt x="46" y="177"/>
                    <a:pt x="9" y="139"/>
                    <a:pt x="9" y="92"/>
                  </a:cubicBezTo>
                  <a:cubicBezTo>
                    <a:pt x="9" y="46"/>
                    <a:pt x="46" y="8"/>
                    <a:pt x="93" y="8"/>
                  </a:cubicBezTo>
                  <a:cubicBezTo>
                    <a:pt x="140" y="8"/>
                    <a:pt x="177" y="46"/>
                    <a:pt x="177" y="92"/>
                  </a:cubicBezTo>
                  <a:cubicBezTo>
                    <a:pt x="177" y="139"/>
                    <a:pt x="140" y="177"/>
                    <a:pt x="93" y="177"/>
                  </a:cubicBezTo>
                  <a:close/>
                </a:path>
              </a:pathLst>
            </a:custGeom>
            <a:solidFill>
              <a:schemeClr val="tx2">
                <a:lumMod val="60000"/>
                <a:lumOff val="40000"/>
              </a:schemeClr>
            </a:solidFill>
            <a:ln>
              <a:noFill/>
            </a:ln>
          </p:spPr>
          <p:txBody>
            <a:bodyPr anchor="ctr"/>
            <a:lstStyle/>
            <a:p>
              <a:pPr algn="ctr"/>
              <a:endParaRPr/>
            </a:p>
          </p:txBody>
        </p:sp>
        <p:sp>
          <p:nvSpPr>
            <p:cNvPr id="55" name="Freeform: Shape 136"/>
            <p:cNvSpPr/>
            <p:nvPr/>
          </p:nvSpPr>
          <p:spPr bwMode="auto">
            <a:xfrm rot="3530685">
              <a:off x="10088518" y="2255427"/>
              <a:ext cx="334106" cy="333117"/>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tx2">
                <a:lumMod val="60000"/>
                <a:lumOff val="40000"/>
              </a:schemeClr>
            </a:solidFill>
            <a:ln>
              <a:noFill/>
            </a:ln>
          </p:spPr>
          <p:txBody>
            <a:bodyPr anchor="ctr"/>
            <a:lstStyle/>
            <a:p>
              <a:pPr algn="ctr"/>
              <a:endParaRPr/>
            </a:p>
          </p:txBody>
        </p:sp>
        <p:sp>
          <p:nvSpPr>
            <p:cNvPr id="56" name="Freeform: Shape 137"/>
            <p:cNvSpPr/>
            <p:nvPr/>
          </p:nvSpPr>
          <p:spPr bwMode="auto">
            <a:xfrm>
              <a:off x="9254495" y="1414315"/>
              <a:ext cx="335094" cy="333117"/>
            </a:xfrm>
            <a:custGeom>
              <a:avLst/>
              <a:gdLst>
                <a:gd name="T0" fmla="*/ 171 w 186"/>
                <a:gd name="T1" fmla="*/ 72 h 185"/>
                <a:gd name="T2" fmla="*/ 168 w 186"/>
                <a:gd name="T3" fmla="*/ 44 h 185"/>
                <a:gd name="T4" fmla="*/ 150 w 186"/>
                <a:gd name="T5" fmla="*/ 18 h 185"/>
                <a:gd name="T6" fmla="*/ 141 w 186"/>
                <a:gd name="T7" fmla="*/ 18 h 185"/>
                <a:gd name="T8" fmla="*/ 114 w 186"/>
                <a:gd name="T9" fmla="*/ 15 h 185"/>
                <a:gd name="T10" fmla="*/ 106 w 186"/>
                <a:gd name="T11" fmla="*/ 0 h 185"/>
                <a:gd name="T12" fmla="*/ 75 w 186"/>
                <a:gd name="T13" fmla="*/ 6 h 185"/>
                <a:gd name="T14" fmla="*/ 53 w 186"/>
                <a:gd name="T15" fmla="*/ 23 h 185"/>
                <a:gd name="T16" fmla="*/ 40 w 186"/>
                <a:gd name="T17" fmla="*/ 17 h 185"/>
                <a:gd name="T18" fmla="*/ 19 w 186"/>
                <a:gd name="T19" fmla="*/ 36 h 185"/>
                <a:gd name="T20" fmla="*/ 24 w 186"/>
                <a:gd name="T21" fmla="*/ 52 h 185"/>
                <a:gd name="T22" fmla="*/ 7 w 186"/>
                <a:gd name="T23" fmla="*/ 74 h 185"/>
                <a:gd name="T24" fmla="*/ 0 w 186"/>
                <a:gd name="T25" fmla="*/ 105 h 185"/>
                <a:gd name="T26" fmla="*/ 16 w 186"/>
                <a:gd name="T27" fmla="*/ 113 h 185"/>
                <a:gd name="T28" fmla="*/ 19 w 186"/>
                <a:gd name="T29" fmla="*/ 141 h 185"/>
                <a:gd name="T30" fmla="*/ 36 w 186"/>
                <a:gd name="T31" fmla="*/ 167 h 185"/>
                <a:gd name="T32" fmla="*/ 45 w 186"/>
                <a:gd name="T33" fmla="*/ 167 h 185"/>
                <a:gd name="T34" fmla="*/ 72 w 186"/>
                <a:gd name="T35" fmla="*/ 170 h 185"/>
                <a:gd name="T36" fmla="*/ 81 w 186"/>
                <a:gd name="T37" fmla="*/ 185 h 185"/>
                <a:gd name="T38" fmla="*/ 112 w 186"/>
                <a:gd name="T39" fmla="*/ 179 h 185"/>
                <a:gd name="T40" fmla="*/ 133 w 186"/>
                <a:gd name="T41" fmla="*/ 162 h 185"/>
                <a:gd name="T42" fmla="*/ 146 w 186"/>
                <a:gd name="T43" fmla="*/ 168 h 185"/>
                <a:gd name="T44" fmla="*/ 168 w 186"/>
                <a:gd name="T45" fmla="*/ 149 h 185"/>
                <a:gd name="T46" fmla="*/ 163 w 186"/>
                <a:gd name="T47" fmla="*/ 133 h 185"/>
                <a:gd name="T48" fmla="*/ 180 w 186"/>
                <a:gd name="T49" fmla="*/ 111 h 185"/>
                <a:gd name="T50" fmla="*/ 186 w 186"/>
                <a:gd name="T51" fmla="*/ 80 h 185"/>
                <a:gd name="T52" fmla="*/ 178 w 186"/>
                <a:gd name="T53" fmla="*/ 103 h 185"/>
                <a:gd name="T54" fmla="*/ 169 w 186"/>
                <a:gd name="T55" fmla="*/ 105 h 185"/>
                <a:gd name="T56" fmla="*/ 156 w 186"/>
                <a:gd name="T57" fmla="*/ 129 h 185"/>
                <a:gd name="T58" fmla="*/ 160 w 186"/>
                <a:gd name="T59" fmla="*/ 145 h 185"/>
                <a:gd name="T60" fmla="*/ 145 w 186"/>
                <a:gd name="T61" fmla="*/ 160 h 185"/>
                <a:gd name="T62" fmla="*/ 133 w 186"/>
                <a:gd name="T63" fmla="*/ 154 h 185"/>
                <a:gd name="T64" fmla="*/ 112 w 186"/>
                <a:gd name="T65" fmla="*/ 162 h 185"/>
                <a:gd name="T66" fmla="*/ 104 w 186"/>
                <a:gd name="T67" fmla="*/ 177 h 185"/>
                <a:gd name="T68" fmla="*/ 83 w 186"/>
                <a:gd name="T69" fmla="*/ 177 h 185"/>
                <a:gd name="T70" fmla="*/ 75 w 186"/>
                <a:gd name="T71" fmla="*/ 162 h 185"/>
                <a:gd name="T72" fmla="*/ 53 w 186"/>
                <a:gd name="T73" fmla="*/ 154 h 185"/>
                <a:gd name="T74" fmla="*/ 41 w 186"/>
                <a:gd name="T75" fmla="*/ 160 h 185"/>
                <a:gd name="T76" fmla="*/ 26 w 186"/>
                <a:gd name="T77" fmla="*/ 145 h 185"/>
                <a:gd name="T78" fmla="*/ 31 w 186"/>
                <a:gd name="T79" fmla="*/ 129 h 185"/>
                <a:gd name="T80" fmla="*/ 18 w 186"/>
                <a:gd name="T81" fmla="*/ 105 h 185"/>
                <a:gd name="T82" fmla="*/ 9 w 186"/>
                <a:gd name="T83" fmla="*/ 103 h 185"/>
                <a:gd name="T84" fmla="*/ 18 w 186"/>
                <a:gd name="T85" fmla="*/ 80 h 185"/>
                <a:gd name="T86" fmla="*/ 31 w 186"/>
                <a:gd name="T87" fmla="*/ 57 h 185"/>
                <a:gd name="T88" fmla="*/ 26 w 186"/>
                <a:gd name="T89" fmla="*/ 40 h 185"/>
                <a:gd name="T90" fmla="*/ 41 w 186"/>
                <a:gd name="T91" fmla="*/ 26 h 185"/>
                <a:gd name="T92" fmla="*/ 53 w 186"/>
                <a:gd name="T93" fmla="*/ 31 h 185"/>
                <a:gd name="T94" fmla="*/ 75 w 186"/>
                <a:gd name="T95" fmla="*/ 23 h 185"/>
                <a:gd name="T96" fmla="*/ 83 w 186"/>
                <a:gd name="T97" fmla="*/ 8 h 185"/>
                <a:gd name="T98" fmla="*/ 104 w 186"/>
                <a:gd name="T99" fmla="*/ 8 h 185"/>
                <a:gd name="T100" fmla="*/ 112 w 186"/>
                <a:gd name="T101" fmla="*/ 23 h 185"/>
                <a:gd name="T102" fmla="*/ 133 w 186"/>
                <a:gd name="T103" fmla="*/ 31 h 185"/>
                <a:gd name="T104" fmla="*/ 146 w 186"/>
                <a:gd name="T105" fmla="*/ 26 h 185"/>
                <a:gd name="T106" fmla="*/ 160 w 186"/>
                <a:gd name="T107" fmla="*/ 40 h 185"/>
                <a:gd name="T108" fmla="*/ 156 w 186"/>
                <a:gd name="T109" fmla="*/ 57 h 185"/>
                <a:gd name="T110" fmla="*/ 169 w 186"/>
                <a:gd name="T111" fmla="*/ 80 h 185"/>
                <a:gd name="T112" fmla="*/ 178 w 186"/>
                <a:gd name="T113" fmla="*/ 103 h 185"/>
                <a:gd name="T114" fmla="*/ 51 w 186"/>
                <a:gd name="T115" fmla="*/ 93 h 185"/>
                <a:gd name="T116" fmla="*/ 135 w 186"/>
                <a:gd name="T117" fmla="*/ 93 h 185"/>
                <a:gd name="T118" fmla="*/ 93 w 186"/>
                <a:gd name="T119" fmla="*/ 126 h 185"/>
                <a:gd name="T120" fmla="*/ 93 w 186"/>
                <a:gd name="T121" fmla="*/ 59 h 185"/>
                <a:gd name="T122" fmla="*/ 93 w 186"/>
                <a:gd name="T123" fmla="*/ 12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85">
                  <a:moveTo>
                    <a:pt x="180" y="74"/>
                  </a:moveTo>
                  <a:cubicBezTo>
                    <a:pt x="171" y="72"/>
                    <a:pt x="171" y="72"/>
                    <a:pt x="171" y="72"/>
                  </a:cubicBezTo>
                  <a:cubicBezTo>
                    <a:pt x="169" y="65"/>
                    <a:pt x="166" y="58"/>
                    <a:pt x="163" y="52"/>
                  </a:cubicBezTo>
                  <a:cubicBezTo>
                    <a:pt x="168" y="44"/>
                    <a:pt x="168" y="44"/>
                    <a:pt x="168" y="44"/>
                  </a:cubicBezTo>
                  <a:cubicBezTo>
                    <a:pt x="169" y="42"/>
                    <a:pt x="170" y="38"/>
                    <a:pt x="168" y="36"/>
                  </a:cubicBezTo>
                  <a:cubicBezTo>
                    <a:pt x="150" y="18"/>
                    <a:pt x="150" y="18"/>
                    <a:pt x="150" y="18"/>
                  </a:cubicBezTo>
                  <a:cubicBezTo>
                    <a:pt x="149" y="17"/>
                    <a:pt x="148" y="17"/>
                    <a:pt x="146" y="17"/>
                  </a:cubicBezTo>
                  <a:cubicBezTo>
                    <a:pt x="145" y="17"/>
                    <a:pt x="143" y="17"/>
                    <a:pt x="141" y="18"/>
                  </a:cubicBezTo>
                  <a:cubicBezTo>
                    <a:pt x="133" y="23"/>
                    <a:pt x="133" y="23"/>
                    <a:pt x="133" y="23"/>
                  </a:cubicBezTo>
                  <a:cubicBezTo>
                    <a:pt x="127" y="19"/>
                    <a:pt x="121" y="17"/>
                    <a:pt x="114" y="15"/>
                  </a:cubicBezTo>
                  <a:cubicBezTo>
                    <a:pt x="112" y="6"/>
                    <a:pt x="112" y="6"/>
                    <a:pt x="112" y="6"/>
                  </a:cubicBezTo>
                  <a:cubicBezTo>
                    <a:pt x="111" y="3"/>
                    <a:pt x="109" y="0"/>
                    <a:pt x="106" y="0"/>
                  </a:cubicBezTo>
                  <a:cubicBezTo>
                    <a:pt x="81" y="0"/>
                    <a:pt x="81" y="0"/>
                    <a:pt x="81" y="0"/>
                  </a:cubicBezTo>
                  <a:cubicBezTo>
                    <a:pt x="77" y="0"/>
                    <a:pt x="75" y="3"/>
                    <a:pt x="75" y="6"/>
                  </a:cubicBezTo>
                  <a:cubicBezTo>
                    <a:pt x="72" y="15"/>
                    <a:pt x="72" y="15"/>
                    <a:pt x="72" y="15"/>
                  </a:cubicBezTo>
                  <a:cubicBezTo>
                    <a:pt x="66" y="17"/>
                    <a:pt x="59" y="19"/>
                    <a:pt x="53" y="23"/>
                  </a:cubicBezTo>
                  <a:cubicBezTo>
                    <a:pt x="45" y="18"/>
                    <a:pt x="45" y="18"/>
                    <a:pt x="45" y="18"/>
                  </a:cubicBezTo>
                  <a:cubicBezTo>
                    <a:pt x="44" y="17"/>
                    <a:pt x="42" y="17"/>
                    <a:pt x="40" y="17"/>
                  </a:cubicBezTo>
                  <a:cubicBezTo>
                    <a:pt x="39" y="17"/>
                    <a:pt x="37" y="17"/>
                    <a:pt x="36" y="18"/>
                  </a:cubicBezTo>
                  <a:cubicBezTo>
                    <a:pt x="19" y="36"/>
                    <a:pt x="19" y="36"/>
                    <a:pt x="19" y="36"/>
                  </a:cubicBezTo>
                  <a:cubicBezTo>
                    <a:pt x="16" y="38"/>
                    <a:pt x="17" y="42"/>
                    <a:pt x="19" y="44"/>
                  </a:cubicBezTo>
                  <a:cubicBezTo>
                    <a:pt x="24" y="52"/>
                    <a:pt x="24" y="52"/>
                    <a:pt x="24" y="52"/>
                  </a:cubicBezTo>
                  <a:cubicBezTo>
                    <a:pt x="20" y="58"/>
                    <a:pt x="17" y="65"/>
                    <a:pt x="16" y="72"/>
                  </a:cubicBezTo>
                  <a:cubicBezTo>
                    <a:pt x="7" y="74"/>
                    <a:pt x="7" y="74"/>
                    <a:pt x="7" y="74"/>
                  </a:cubicBezTo>
                  <a:cubicBezTo>
                    <a:pt x="4" y="75"/>
                    <a:pt x="0" y="77"/>
                    <a:pt x="0" y="80"/>
                  </a:cubicBezTo>
                  <a:cubicBezTo>
                    <a:pt x="0" y="105"/>
                    <a:pt x="0" y="105"/>
                    <a:pt x="0" y="105"/>
                  </a:cubicBezTo>
                  <a:cubicBezTo>
                    <a:pt x="0" y="108"/>
                    <a:pt x="4" y="110"/>
                    <a:pt x="7" y="111"/>
                  </a:cubicBezTo>
                  <a:cubicBezTo>
                    <a:pt x="16" y="113"/>
                    <a:pt x="16" y="113"/>
                    <a:pt x="16" y="113"/>
                  </a:cubicBezTo>
                  <a:cubicBezTo>
                    <a:pt x="17" y="120"/>
                    <a:pt x="20" y="127"/>
                    <a:pt x="24" y="133"/>
                  </a:cubicBezTo>
                  <a:cubicBezTo>
                    <a:pt x="19" y="141"/>
                    <a:pt x="19" y="141"/>
                    <a:pt x="19" y="141"/>
                  </a:cubicBezTo>
                  <a:cubicBezTo>
                    <a:pt x="17" y="143"/>
                    <a:pt x="16" y="147"/>
                    <a:pt x="19" y="149"/>
                  </a:cubicBezTo>
                  <a:cubicBezTo>
                    <a:pt x="36" y="167"/>
                    <a:pt x="36" y="167"/>
                    <a:pt x="36" y="167"/>
                  </a:cubicBezTo>
                  <a:cubicBezTo>
                    <a:pt x="37" y="168"/>
                    <a:pt x="39" y="168"/>
                    <a:pt x="40" y="168"/>
                  </a:cubicBezTo>
                  <a:cubicBezTo>
                    <a:pt x="42" y="168"/>
                    <a:pt x="44" y="168"/>
                    <a:pt x="45" y="167"/>
                  </a:cubicBezTo>
                  <a:cubicBezTo>
                    <a:pt x="53" y="162"/>
                    <a:pt x="53" y="162"/>
                    <a:pt x="53" y="162"/>
                  </a:cubicBezTo>
                  <a:cubicBezTo>
                    <a:pt x="59" y="166"/>
                    <a:pt x="66" y="168"/>
                    <a:pt x="72" y="170"/>
                  </a:cubicBezTo>
                  <a:cubicBezTo>
                    <a:pt x="75" y="179"/>
                    <a:pt x="75" y="179"/>
                    <a:pt x="75" y="179"/>
                  </a:cubicBezTo>
                  <a:cubicBezTo>
                    <a:pt x="75" y="182"/>
                    <a:pt x="77" y="185"/>
                    <a:pt x="81" y="185"/>
                  </a:cubicBezTo>
                  <a:cubicBezTo>
                    <a:pt x="106" y="185"/>
                    <a:pt x="106" y="185"/>
                    <a:pt x="106" y="185"/>
                  </a:cubicBezTo>
                  <a:cubicBezTo>
                    <a:pt x="109" y="185"/>
                    <a:pt x="111" y="182"/>
                    <a:pt x="112" y="179"/>
                  </a:cubicBezTo>
                  <a:cubicBezTo>
                    <a:pt x="114" y="170"/>
                    <a:pt x="114" y="170"/>
                    <a:pt x="114" y="170"/>
                  </a:cubicBezTo>
                  <a:cubicBezTo>
                    <a:pt x="121" y="168"/>
                    <a:pt x="127" y="166"/>
                    <a:pt x="133" y="162"/>
                  </a:cubicBezTo>
                  <a:cubicBezTo>
                    <a:pt x="141" y="167"/>
                    <a:pt x="141" y="167"/>
                    <a:pt x="141" y="167"/>
                  </a:cubicBezTo>
                  <a:cubicBezTo>
                    <a:pt x="143" y="168"/>
                    <a:pt x="145" y="168"/>
                    <a:pt x="146" y="168"/>
                  </a:cubicBezTo>
                  <a:cubicBezTo>
                    <a:pt x="148" y="168"/>
                    <a:pt x="149" y="168"/>
                    <a:pt x="150" y="167"/>
                  </a:cubicBezTo>
                  <a:cubicBezTo>
                    <a:pt x="168" y="149"/>
                    <a:pt x="168" y="149"/>
                    <a:pt x="168" y="149"/>
                  </a:cubicBezTo>
                  <a:cubicBezTo>
                    <a:pt x="170" y="147"/>
                    <a:pt x="169" y="143"/>
                    <a:pt x="168" y="141"/>
                  </a:cubicBezTo>
                  <a:cubicBezTo>
                    <a:pt x="163" y="133"/>
                    <a:pt x="163" y="133"/>
                    <a:pt x="163" y="133"/>
                  </a:cubicBezTo>
                  <a:cubicBezTo>
                    <a:pt x="166" y="127"/>
                    <a:pt x="169" y="120"/>
                    <a:pt x="171" y="113"/>
                  </a:cubicBezTo>
                  <a:cubicBezTo>
                    <a:pt x="180" y="111"/>
                    <a:pt x="180" y="111"/>
                    <a:pt x="180" y="111"/>
                  </a:cubicBezTo>
                  <a:cubicBezTo>
                    <a:pt x="183" y="110"/>
                    <a:pt x="186" y="108"/>
                    <a:pt x="186" y="105"/>
                  </a:cubicBezTo>
                  <a:cubicBezTo>
                    <a:pt x="186" y="80"/>
                    <a:pt x="186" y="80"/>
                    <a:pt x="186" y="80"/>
                  </a:cubicBezTo>
                  <a:cubicBezTo>
                    <a:pt x="186" y="77"/>
                    <a:pt x="183" y="75"/>
                    <a:pt x="180" y="74"/>
                  </a:cubicBezTo>
                  <a:close/>
                  <a:moveTo>
                    <a:pt x="178" y="103"/>
                  </a:moveTo>
                  <a:cubicBezTo>
                    <a:pt x="178" y="103"/>
                    <a:pt x="178" y="103"/>
                    <a:pt x="177" y="103"/>
                  </a:cubicBezTo>
                  <a:cubicBezTo>
                    <a:pt x="169" y="105"/>
                    <a:pt x="169" y="105"/>
                    <a:pt x="169" y="105"/>
                  </a:cubicBezTo>
                  <a:cubicBezTo>
                    <a:pt x="166" y="106"/>
                    <a:pt x="164" y="108"/>
                    <a:pt x="163" y="111"/>
                  </a:cubicBezTo>
                  <a:cubicBezTo>
                    <a:pt x="161" y="117"/>
                    <a:pt x="159" y="123"/>
                    <a:pt x="156" y="129"/>
                  </a:cubicBezTo>
                  <a:cubicBezTo>
                    <a:pt x="154" y="131"/>
                    <a:pt x="154" y="134"/>
                    <a:pt x="156" y="137"/>
                  </a:cubicBezTo>
                  <a:cubicBezTo>
                    <a:pt x="160" y="145"/>
                    <a:pt x="160" y="145"/>
                    <a:pt x="160" y="145"/>
                  </a:cubicBezTo>
                  <a:cubicBezTo>
                    <a:pt x="146" y="160"/>
                    <a:pt x="146" y="160"/>
                    <a:pt x="146" y="160"/>
                  </a:cubicBezTo>
                  <a:cubicBezTo>
                    <a:pt x="145" y="160"/>
                    <a:pt x="145" y="160"/>
                    <a:pt x="145" y="160"/>
                  </a:cubicBezTo>
                  <a:cubicBezTo>
                    <a:pt x="138" y="155"/>
                    <a:pt x="138" y="155"/>
                    <a:pt x="138" y="155"/>
                  </a:cubicBezTo>
                  <a:cubicBezTo>
                    <a:pt x="136" y="154"/>
                    <a:pt x="135" y="154"/>
                    <a:pt x="133" y="154"/>
                  </a:cubicBezTo>
                  <a:cubicBezTo>
                    <a:pt x="132" y="154"/>
                    <a:pt x="130" y="154"/>
                    <a:pt x="129" y="155"/>
                  </a:cubicBezTo>
                  <a:cubicBezTo>
                    <a:pt x="124" y="158"/>
                    <a:pt x="118" y="160"/>
                    <a:pt x="112" y="162"/>
                  </a:cubicBezTo>
                  <a:cubicBezTo>
                    <a:pt x="109" y="163"/>
                    <a:pt x="107" y="165"/>
                    <a:pt x="106" y="168"/>
                  </a:cubicBezTo>
                  <a:cubicBezTo>
                    <a:pt x="104" y="177"/>
                    <a:pt x="104" y="177"/>
                    <a:pt x="104" y="177"/>
                  </a:cubicBezTo>
                  <a:cubicBezTo>
                    <a:pt x="104" y="177"/>
                    <a:pt x="104" y="177"/>
                    <a:pt x="104" y="177"/>
                  </a:cubicBezTo>
                  <a:cubicBezTo>
                    <a:pt x="83" y="177"/>
                    <a:pt x="83" y="177"/>
                    <a:pt x="83" y="177"/>
                  </a:cubicBezTo>
                  <a:cubicBezTo>
                    <a:pt x="81" y="168"/>
                    <a:pt x="81" y="168"/>
                    <a:pt x="81" y="168"/>
                  </a:cubicBezTo>
                  <a:cubicBezTo>
                    <a:pt x="80" y="165"/>
                    <a:pt x="78" y="163"/>
                    <a:pt x="75" y="162"/>
                  </a:cubicBezTo>
                  <a:cubicBezTo>
                    <a:pt x="69" y="160"/>
                    <a:pt x="63" y="158"/>
                    <a:pt x="57" y="155"/>
                  </a:cubicBezTo>
                  <a:cubicBezTo>
                    <a:pt x="56" y="154"/>
                    <a:pt x="55" y="154"/>
                    <a:pt x="53" y="154"/>
                  </a:cubicBezTo>
                  <a:cubicBezTo>
                    <a:pt x="52" y="154"/>
                    <a:pt x="50" y="154"/>
                    <a:pt x="49" y="155"/>
                  </a:cubicBezTo>
                  <a:cubicBezTo>
                    <a:pt x="41" y="160"/>
                    <a:pt x="41" y="160"/>
                    <a:pt x="41" y="160"/>
                  </a:cubicBezTo>
                  <a:cubicBezTo>
                    <a:pt x="41" y="160"/>
                    <a:pt x="41" y="160"/>
                    <a:pt x="41" y="160"/>
                  </a:cubicBezTo>
                  <a:cubicBezTo>
                    <a:pt x="26" y="145"/>
                    <a:pt x="26" y="145"/>
                    <a:pt x="26" y="145"/>
                  </a:cubicBezTo>
                  <a:cubicBezTo>
                    <a:pt x="31" y="137"/>
                    <a:pt x="31" y="137"/>
                    <a:pt x="31" y="137"/>
                  </a:cubicBezTo>
                  <a:cubicBezTo>
                    <a:pt x="32" y="134"/>
                    <a:pt x="32" y="131"/>
                    <a:pt x="31" y="129"/>
                  </a:cubicBezTo>
                  <a:cubicBezTo>
                    <a:pt x="28" y="123"/>
                    <a:pt x="25" y="117"/>
                    <a:pt x="24" y="111"/>
                  </a:cubicBezTo>
                  <a:cubicBezTo>
                    <a:pt x="23" y="108"/>
                    <a:pt x="21" y="106"/>
                    <a:pt x="18" y="105"/>
                  </a:cubicBezTo>
                  <a:cubicBezTo>
                    <a:pt x="9" y="103"/>
                    <a:pt x="9" y="103"/>
                    <a:pt x="9" y="103"/>
                  </a:cubicBezTo>
                  <a:cubicBezTo>
                    <a:pt x="9" y="103"/>
                    <a:pt x="9" y="103"/>
                    <a:pt x="9" y="103"/>
                  </a:cubicBezTo>
                  <a:cubicBezTo>
                    <a:pt x="9" y="82"/>
                    <a:pt x="9" y="82"/>
                    <a:pt x="9" y="82"/>
                  </a:cubicBezTo>
                  <a:cubicBezTo>
                    <a:pt x="18" y="80"/>
                    <a:pt x="18" y="80"/>
                    <a:pt x="18" y="80"/>
                  </a:cubicBezTo>
                  <a:cubicBezTo>
                    <a:pt x="21" y="79"/>
                    <a:pt x="23" y="77"/>
                    <a:pt x="24" y="74"/>
                  </a:cubicBezTo>
                  <a:cubicBezTo>
                    <a:pt x="25" y="68"/>
                    <a:pt x="28" y="62"/>
                    <a:pt x="31" y="57"/>
                  </a:cubicBezTo>
                  <a:cubicBezTo>
                    <a:pt x="32" y="54"/>
                    <a:pt x="32" y="51"/>
                    <a:pt x="31" y="48"/>
                  </a:cubicBezTo>
                  <a:cubicBezTo>
                    <a:pt x="26" y="40"/>
                    <a:pt x="26" y="40"/>
                    <a:pt x="26" y="40"/>
                  </a:cubicBezTo>
                  <a:cubicBezTo>
                    <a:pt x="26" y="40"/>
                    <a:pt x="26" y="40"/>
                    <a:pt x="26" y="40"/>
                  </a:cubicBezTo>
                  <a:cubicBezTo>
                    <a:pt x="41" y="26"/>
                    <a:pt x="41" y="26"/>
                    <a:pt x="41" y="26"/>
                  </a:cubicBezTo>
                  <a:cubicBezTo>
                    <a:pt x="49" y="30"/>
                    <a:pt x="49" y="30"/>
                    <a:pt x="49" y="30"/>
                  </a:cubicBezTo>
                  <a:cubicBezTo>
                    <a:pt x="50" y="31"/>
                    <a:pt x="52" y="31"/>
                    <a:pt x="53" y="31"/>
                  </a:cubicBezTo>
                  <a:cubicBezTo>
                    <a:pt x="55" y="31"/>
                    <a:pt x="56" y="31"/>
                    <a:pt x="57" y="30"/>
                  </a:cubicBezTo>
                  <a:cubicBezTo>
                    <a:pt x="63" y="27"/>
                    <a:pt x="69" y="25"/>
                    <a:pt x="75" y="23"/>
                  </a:cubicBezTo>
                  <a:cubicBezTo>
                    <a:pt x="78" y="22"/>
                    <a:pt x="80" y="20"/>
                    <a:pt x="81" y="17"/>
                  </a:cubicBezTo>
                  <a:cubicBezTo>
                    <a:pt x="83" y="8"/>
                    <a:pt x="83" y="8"/>
                    <a:pt x="83" y="8"/>
                  </a:cubicBezTo>
                  <a:cubicBezTo>
                    <a:pt x="104" y="8"/>
                    <a:pt x="104" y="8"/>
                    <a:pt x="104" y="8"/>
                  </a:cubicBezTo>
                  <a:cubicBezTo>
                    <a:pt x="104" y="8"/>
                    <a:pt x="104" y="8"/>
                    <a:pt x="104" y="8"/>
                  </a:cubicBezTo>
                  <a:cubicBezTo>
                    <a:pt x="106" y="17"/>
                    <a:pt x="106" y="17"/>
                    <a:pt x="106" y="17"/>
                  </a:cubicBezTo>
                  <a:cubicBezTo>
                    <a:pt x="107" y="20"/>
                    <a:pt x="109" y="22"/>
                    <a:pt x="112" y="23"/>
                  </a:cubicBezTo>
                  <a:cubicBezTo>
                    <a:pt x="118" y="25"/>
                    <a:pt x="124" y="27"/>
                    <a:pt x="129" y="30"/>
                  </a:cubicBezTo>
                  <a:cubicBezTo>
                    <a:pt x="130" y="31"/>
                    <a:pt x="132" y="31"/>
                    <a:pt x="133" y="31"/>
                  </a:cubicBezTo>
                  <a:cubicBezTo>
                    <a:pt x="135" y="31"/>
                    <a:pt x="136" y="31"/>
                    <a:pt x="138" y="30"/>
                  </a:cubicBezTo>
                  <a:cubicBezTo>
                    <a:pt x="146" y="26"/>
                    <a:pt x="146" y="26"/>
                    <a:pt x="146" y="26"/>
                  </a:cubicBezTo>
                  <a:cubicBezTo>
                    <a:pt x="160" y="40"/>
                    <a:pt x="160" y="40"/>
                    <a:pt x="160" y="40"/>
                  </a:cubicBezTo>
                  <a:cubicBezTo>
                    <a:pt x="160" y="40"/>
                    <a:pt x="160" y="40"/>
                    <a:pt x="160" y="40"/>
                  </a:cubicBezTo>
                  <a:cubicBezTo>
                    <a:pt x="156" y="48"/>
                    <a:pt x="156" y="48"/>
                    <a:pt x="156" y="48"/>
                  </a:cubicBezTo>
                  <a:cubicBezTo>
                    <a:pt x="154" y="51"/>
                    <a:pt x="154" y="54"/>
                    <a:pt x="156" y="57"/>
                  </a:cubicBezTo>
                  <a:cubicBezTo>
                    <a:pt x="159" y="62"/>
                    <a:pt x="161" y="68"/>
                    <a:pt x="163" y="74"/>
                  </a:cubicBezTo>
                  <a:cubicBezTo>
                    <a:pt x="164" y="77"/>
                    <a:pt x="166" y="79"/>
                    <a:pt x="169" y="80"/>
                  </a:cubicBezTo>
                  <a:cubicBezTo>
                    <a:pt x="178" y="82"/>
                    <a:pt x="178" y="82"/>
                    <a:pt x="178" y="82"/>
                  </a:cubicBezTo>
                  <a:lnTo>
                    <a:pt x="178" y="103"/>
                  </a:lnTo>
                  <a:close/>
                  <a:moveTo>
                    <a:pt x="93" y="50"/>
                  </a:moveTo>
                  <a:cubicBezTo>
                    <a:pt x="70" y="50"/>
                    <a:pt x="51" y="69"/>
                    <a:pt x="51" y="93"/>
                  </a:cubicBezTo>
                  <a:cubicBezTo>
                    <a:pt x="51" y="116"/>
                    <a:pt x="70" y="135"/>
                    <a:pt x="93" y="135"/>
                  </a:cubicBezTo>
                  <a:cubicBezTo>
                    <a:pt x="117" y="135"/>
                    <a:pt x="135" y="116"/>
                    <a:pt x="135" y="93"/>
                  </a:cubicBezTo>
                  <a:cubicBezTo>
                    <a:pt x="135" y="69"/>
                    <a:pt x="117" y="50"/>
                    <a:pt x="93" y="50"/>
                  </a:cubicBezTo>
                  <a:close/>
                  <a:moveTo>
                    <a:pt x="93" y="126"/>
                  </a:moveTo>
                  <a:cubicBezTo>
                    <a:pt x="75" y="126"/>
                    <a:pt x="59" y="111"/>
                    <a:pt x="59" y="93"/>
                  </a:cubicBezTo>
                  <a:cubicBezTo>
                    <a:pt x="59" y="74"/>
                    <a:pt x="75" y="59"/>
                    <a:pt x="93" y="59"/>
                  </a:cubicBezTo>
                  <a:cubicBezTo>
                    <a:pt x="112" y="59"/>
                    <a:pt x="127" y="74"/>
                    <a:pt x="127" y="93"/>
                  </a:cubicBezTo>
                  <a:cubicBezTo>
                    <a:pt x="127" y="111"/>
                    <a:pt x="112" y="126"/>
                    <a:pt x="93" y="126"/>
                  </a:cubicBezTo>
                  <a:close/>
                </a:path>
              </a:pathLst>
            </a:custGeom>
            <a:solidFill>
              <a:schemeClr val="tx2">
                <a:lumMod val="60000"/>
                <a:lumOff val="40000"/>
              </a:schemeClr>
            </a:solidFill>
            <a:ln>
              <a:noFill/>
            </a:ln>
          </p:spPr>
          <p:txBody>
            <a:bodyPr anchor="ctr"/>
            <a:lstStyle/>
            <a:p>
              <a:pPr algn="ctr"/>
              <a:endParaRPr/>
            </a:p>
          </p:txBody>
        </p:sp>
        <p:sp>
          <p:nvSpPr>
            <p:cNvPr id="57" name="Freeform: Shape 138"/>
            <p:cNvSpPr/>
            <p:nvPr/>
          </p:nvSpPr>
          <p:spPr bwMode="auto">
            <a:xfrm>
              <a:off x="10675023" y="4910125"/>
              <a:ext cx="333117" cy="273808"/>
            </a:xfrm>
            <a:custGeom>
              <a:avLst/>
              <a:gdLst>
                <a:gd name="T0" fmla="*/ 177 w 185"/>
                <a:gd name="T1" fmla="*/ 17 h 152"/>
                <a:gd name="T2" fmla="*/ 126 w 185"/>
                <a:gd name="T3" fmla="*/ 17 h 152"/>
                <a:gd name="T4" fmla="*/ 109 w 185"/>
                <a:gd name="T5" fmla="*/ 0 h 152"/>
                <a:gd name="T6" fmla="*/ 76 w 185"/>
                <a:gd name="T7" fmla="*/ 0 h 152"/>
                <a:gd name="T8" fmla="*/ 59 w 185"/>
                <a:gd name="T9" fmla="*/ 17 h 152"/>
                <a:gd name="T10" fmla="*/ 8 w 185"/>
                <a:gd name="T11" fmla="*/ 17 h 152"/>
                <a:gd name="T12" fmla="*/ 0 w 185"/>
                <a:gd name="T13" fmla="*/ 25 h 152"/>
                <a:gd name="T14" fmla="*/ 0 w 185"/>
                <a:gd name="T15" fmla="*/ 143 h 152"/>
                <a:gd name="T16" fmla="*/ 8 w 185"/>
                <a:gd name="T17" fmla="*/ 152 h 152"/>
                <a:gd name="T18" fmla="*/ 177 w 185"/>
                <a:gd name="T19" fmla="*/ 152 h 152"/>
                <a:gd name="T20" fmla="*/ 185 w 185"/>
                <a:gd name="T21" fmla="*/ 143 h 152"/>
                <a:gd name="T22" fmla="*/ 185 w 185"/>
                <a:gd name="T23" fmla="*/ 25 h 152"/>
                <a:gd name="T24" fmla="*/ 177 w 185"/>
                <a:gd name="T25" fmla="*/ 17 h 152"/>
                <a:gd name="T26" fmla="*/ 76 w 185"/>
                <a:gd name="T27" fmla="*/ 8 h 152"/>
                <a:gd name="T28" fmla="*/ 109 w 185"/>
                <a:gd name="T29" fmla="*/ 8 h 152"/>
                <a:gd name="T30" fmla="*/ 118 w 185"/>
                <a:gd name="T31" fmla="*/ 17 h 152"/>
                <a:gd name="T32" fmla="*/ 67 w 185"/>
                <a:gd name="T33" fmla="*/ 17 h 152"/>
                <a:gd name="T34" fmla="*/ 76 w 185"/>
                <a:gd name="T35" fmla="*/ 8 h 152"/>
                <a:gd name="T36" fmla="*/ 25 w 185"/>
                <a:gd name="T37" fmla="*/ 118 h 152"/>
                <a:gd name="T38" fmla="*/ 21 w 185"/>
                <a:gd name="T39" fmla="*/ 122 h 152"/>
                <a:gd name="T40" fmla="*/ 25 w 185"/>
                <a:gd name="T41" fmla="*/ 127 h 152"/>
                <a:gd name="T42" fmla="*/ 25 w 185"/>
                <a:gd name="T43" fmla="*/ 143 h 152"/>
                <a:gd name="T44" fmla="*/ 8 w 185"/>
                <a:gd name="T45" fmla="*/ 143 h 152"/>
                <a:gd name="T46" fmla="*/ 8 w 185"/>
                <a:gd name="T47" fmla="*/ 25 h 152"/>
                <a:gd name="T48" fmla="*/ 25 w 185"/>
                <a:gd name="T49" fmla="*/ 25 h 152"/>
                <a:gd name="T50" fmla="*/ 25 w 185"/>
                <a:gd name="T51" fmla="*/ 118 h 152"/>
                <a:gd name="T52" fmla="*/ 152 w 185"/>
                <a:gd name="T53" fmla="*/ 118 h 152"/>
                <a:gd name="T54" fmla="*/ 147 w 185"/>
                <a:gd name="T55" fmla="*/ 122 h 152"/>
                <a:gd name="T56" fmla="*/ 152 w 185"/>
                <a:gd name="T57" fmla="*/ 127 h 152"/>
                <a:gd name="T58" fmla="*/ 152 w 185"/>
                <a:gd name="T59" fmla="*/ 143 h 152"/>
                <a:gd name="T60" fmla="*/ 34 w 185"/>
                <a:gd name="T61" fmla="*/ 143 h 152"/>
                <a:gd name="T62" fmla="*/ 34 w 185"/>
                <a:gd name="T63" fmla="*/ 127 h 152"/>
                <a:gd name="T64" fmla="*/ 38 w 185"/>
                <a:gd name="T65" fmla="*/ 122 h 152"/>
                <a:gd name="T66" fmla="*/ 34 w 185"/>
                <a:gd name="T67" fmla="*/ 118 h 152"/>
                <a:gd name="T68" fmla="*/ 34 w 185"/>
                <a:gd name="T69" fmla="*/ 25 h 152"/>
                <a:gd name="T70" fmla="*/ 152 w 185"/>
                <a:gd name="T71" fmla="*/ 25 h 152"/>
                <a:gd name="T72" fmla="*/ 152 w 185"/>
                <a:gd name="T73" fmla="*/ 118 h 152"/>
                <a:gd name="T74" fmla="*/ 177 w 185"/>
                <a:gd name="T75" fmla="*/ 143 h 152"/>
                <a:gd name="T76" fmla="*/ 160 w 185"/>
                <a:gd name="T77" fmla="*/ 143 h 152"/>
                <a:gd name="T78" fmla="*/ 160 w 185"/>
                <a:gd name="T79" fmla="*/ 127 h 152"/>
                <a:gd name="T80" fmla="*/ 164 w 185"/>
                <a:gd name="T81" fmla="*/ 122 h 152"/>
                <a:gd name="T82" fmla="*/ 160 w 185"/>
                <a:gd name="T83" fmla="*/ 118 h 152"/>
                <a:gd name="T84" fmla="*/ 160 w 185"/>
                <a:gd name="T85" fmla="*/ 25 h 152"/>
                <a:gd name="T86" fmla="*/ 177 w 185"/>
                <a:gd name="T87" fmla="*/ 25 h 152"/>
                <a:gd name="T88" fmla="*/ 177 w 185"/>
                <a:gd name="T89" fmla="*/ 143 h 152"/>
                <a:gd name="T90" fmla="*/ 46 w 185"/>
                <a:gd name="T91" fmla="*/ 59 h 152"/>
                <a:gd name="T92" fmla="*/ 55 w 185"/>
                <a:gd name="T93" fmla="*/ 59 h 152"/>
                <a:gd name="T94" fmla="*/ 59 w 185"/>
                <a:gd name="T95" fmla="*/ 55 h 152"/>
                <a:gd name="T96" fmla="*/ 55 w 185"/>
                <a:gd name="T97" fmla="*/ 51 h 152"/>
                <a:gd name="T98" fmla="*/ 46 w 185"/>
                <a:gd name="T99" fmla="*/ 51 h 152"/>
                <a:gd name="T100" fmla="*/ 42 w 185"/>
                <a:gd name="T101" fmla="*/ 55 h 152"/>
                <a:gd name="T102" fmla="*/ 46 w 185"/>
                <a:gd name="T103" fmla="*/ 59 h 152"/>
                <a:gd name="T104" fmla="*/ 46 w 185"/>
                <a:gd name="T105" fmla="*/ 42 h 152"/>
                <a:gd name="T106" fmla="*/ 71 w 185"/>
                <a:gd name="T107" fmla="*/ 42 h 152"/>
                <a:gd name="T108" fmla="*/ 76 w 185"/>
                <a:gd name="T109" fmla="*/ 38 h 152"/>
                <a:gd name="T110" fmla="*/ 71 w 185"/>
                <a:gd name="T111" fmla="*/ 34 h 152"/>
                <a:gd name="T112" fmla="*/ 46 w 185"/>
                <a:gd name="T113" fmla="*/ 34 h 152"/>
                <a:gd name="T114" fmla="*/ 42 w 185"/>
                <a:gd name="T115" fmla="*/ 38 h 152"/>
                <a:gd name="T116" fmla="*/ 46 w 185"/>
                <a:gd name="T117" fmla="*/ 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52">
                  <a:moveTo>
                    <a:pt x="177" y="17"/>
                  </a:moveTo>
                  <a:cubicBezTo>
                    <a:pt x="126" y="17"/>
                    <a:pt x="126" y="17"/>
                    <a:pt x="126" y="17"/>
                  </a:cubicBezTo>
                  <a:cubicBezTo>
                    <a:pt x="126" y="8"/>
                    <a:pt x="119" y="0"/>
                    <a:pt x="109" y="0"/>
                  </a:cubicBezTo>
                  <a:cubicBezTo>
                    <a:pt x="76" y="0"/>
                    <a:pt x="76" y="0"/>
                    <a:pt x="76" y="0"/>
                  </a:cubicBezTo>
                  <a:cubicBezTo>
                    <a:pt x="66" y="0"/>
                    <a:pt x="59" y="8"/>
                    <a:pt x="59" y="17"/>
                  </a:cubicBezTo>
                  <a:cubicBezTo>
                    <a:pt x="8" y="17"/>
                    <a:pt x="8" y="17"/>
                    <a:pt x="8" y="17"/>
                  </a:cubicBezTo>
                  <a:cubicBezTo>
                    <a:pt x="4" y="17"/>
                    <a:pt x="0" y="21"/>
                    <a:pt x="0" y="25"/>
                  </a:cubicBezTo>
                  <a:cubicBezTo>
                    <a:pt x="0" y="143"/>
                    <a:pt x="0" y="143"/>
                    <a:pt x="0" y="143"/>
                  </a:cubicBezTo>
                  <a:cubicBezTo>
                    <a:pt x="0" y="148"/>
                    <a:pt x="4" y="152"/>
                    <a:pt x="8" y="152"/>
                  </a:cubicBezTo>
                  <a:cubicBezTo>
                    <a:pt x="177" y="152"/>
                    <a:pt x="177" y="152"/>
                    <a:pt x="177" y="152"/>
                  </a:cubicBezTo>
                  <a:cubicBezTo>
                    <a:pt x="182" y="152"/>
                    <a:pt x="185" y="148"/>
                    <a:pt x="185" y="143"/>
                  </a:cubicBezTo>
                  <a:cubicBezTo>
                    <a:pt x="185" y="25"/>
                    <a:pt x="185" y="25"/>
                    <a:pt x="185" y="25"/>
                  </a:cubicBezTo>
                  <a:cubicBezTo>
                    <a:pt x="185" y="21"/>
                    <a:pt x="182" y="17"/>
                    <a:pt x="177" y="17"/>
                  </a:cubicBezTo>
                  <a:close/>
                  <a:moveTo>
                    <a:pt x="76" y="8"/>
                  </a:moveTo>
                  <a:cubicBezTo>
                    <a:pt x="109" y="8"/>
                    <a:pt x="109" y="8"/>
                    <a:pt x="109" y="8"/>
                  </a:cubicBezTo>
                  <a:cubicBezTo>
                    <a:pt x="114" y="8"/>
                    <a:pt x="118" y="12"/>
                    <a:pt x="118" y="17"/>
                  </a:cubicBezTo>
                  <a:cubicBezTo>
                    <a:pt x="67" y="17"/>
                    <a:pt x="67" y="17"/>
                    <a:pt x="67" y="17"/>
                  </a:cubicBezTo>
                  <a:cubicBezTo>
                    <a:pt x="67" y="12"/>
                    <a:pt x="71" y="8"/>
                    <a:pt x="76" y="8"/>
                  </a:cubicBezTo>
                  <a:close/>
                  <a:moveTo>
                    <a:pt x="25" y="118"/>
                  </a:moveTo>
                  <a:cubicBezTo>
                    <a:pt x="23" y="118"/>
                    <a:pt x="21" y="120"/>
                    <a:pt x="21" y="122"/>
                  </a:cubicBezTo>
                  <a:cubicBezTo>
                    <a:pt x="21" y="125"/>
                    <a:pt x="23" y="127"/>
                    <a:pt x="25" y="127"/>
                  </a:cubicBezTo>
                  <a:cubicBezTo>
                    <a:pt x="25" y="143"/>
                    <a:pt x="25" y="143"/>
                    <a:pt x="25" y="143"/>
                  </a:cubicBezTo>
                  <a:cubicBezTo>
                    <a:pt x="8" y="143"/>
                    <a:pt x="8" y="143"/>
                    <a:pt x="8" y="143"/>
                  </a:cubicBezTo>
                  <a:cubicBezTo>
                    <a:pt x="8" y="25"/>
                    <a:pt x="8" y="25"/>
                    <a:pt x="8" y="25"/>
                  </a:cubicBezTo>
                  <a:cubicBezTo>
                    <a:pt x="25" y="25"/>
                    <a:pt x="25" y="25"/>
                    <a:pt x="25" y="25"/>
                  </a:cubicBezTo>
                  <a:lnTo>
                    <a:pt x="25" y="118"/>
                  </a:lnTo>
                  <a:close/>
                  <a:moveTo>
                    <a:pt x="152" y="118"/>
                  </a:moveTo>
                  <a:cubicBezTo>
                    <a:pt x="149" y="118"/>
                    <a:pt x="147" y="120"/>
                    <a:pt x="147" y="122"/>
                  </a:cubicBezTo>
                  <a:cubicBezTo>
                    <a:pt x="147" y="125"/>
                    <a:pt x="149" y="127"/>
                    <a:pt x="152" y="127"/>
                  </a:cubicBezTo>
                  <a:cubicBezTo>
                    <a:pt x="152" y="143"/>
                    <a:pt x="152" y="143"/>
                    <a:pt x="152" y="143"/>
                  </a:cubicBezTo>
                  <a:cubicBezTo>
                    <a:pt x="34" y="143"/>
                    <a:pt x="34" y="143"/>
                    <a:pt x="34" y="143"/>
                  </a:cubicBezTo>
                  <a:cubicBezTo>
                    <a:pt x="34" y="127"/>
                    <a:pt x="34" y="127"/>
                    <a:pt x="34" y="127"/>
                  </a:cubicBezTo>
                  <a:cubicBezTo>
                    <a:pt x="36" y="127"/>
                    <a:pt x="38" y="125"/>
                    <a:pt x="38" y="122"/>
                  </a:cubicBezTo>
                  <a:cubicBezTo>
                    <a:pt x="38" y="120"/>
                    <a:pt x="36" y="118"/>
                    <a:pt x="34" y="118"/>
                  </a:cubicBezTo>
                  <a:cubicBezTo>
                    <a:pt x="34" y="25"/>
                    <a:pt x="34" y="25"/>
                    <a:pt x="34" y="25"/>
                  </a:cubicBezTo>
                  <a:cubicBezTo>
                    <a:pt x="152" y="25"/>
                    <a:pt x="152" y="25"/>
                    <a:pt x="152" y="25"/>
                  </a:cubicBezTo>
                  <a:lnTo>
                    <a:pt x="152" y="118"/>
                  </a:lnTo>
                  <a:close/>
                  <a:moveTo>
                    <a:pt x="177" y="143"/>
                  </a:moveTo>
                  <a:cubicBezTo>
                    <a:pt x="160" y="143"/>
                    <a:pt x="160" y="143"/>
                    <a:pt x="160" y="143"/>
                  </a:cubicBezTo>
                  <a:cubicBezTo>
                    <a:pt x="160" y="127"/>
                    <a:pt x="160" y="127"/>
                    <a:pt x="160" y="127"/>
                  </a:cubicBezTo>
                  <a:cubicBezTo>
                    <a:pt x="162" y="127"/>
                    <a:pt x="164" y="125"/>
                    <a:pt x="164" y="122"/>
                  </a:cubicBezTo>
                  <a:cubicBezTo>
                    <a:pt x="164" y="120"/>
                    <a:pt x="162" y="118"/>
                    <a:pt x="160" y="118"/>
                  </a:cubicBezTo>
                  <a:cubicBezTo>
                    <a:pt x="160" y="25"/>
                    <a:pt x="160" y="25"/>
                    <a:pt x="160" y="25"/>
                  </a:cubicBezTo>
                  <a:cubicBezTo>
                    <a:pt x="177" y="25"/>
                    <a:pt x="177" y="25"/>
                    <a:pt x="177" y="25"/>
                  </a:cubicBezTo>
                  <a:lnTo>
                    <a:pt x="177" y="143"/>
                  </a:lnTo>
                  <a:close/>
                  <a:moveTo>
                    <a:pt x="46" y="59"/>
                  </a:moveTo>
                  <a:cubicBezTo>
                    <a:pt x="55" y="59"/>
                    <a:pt x="55" y="59"/>
                    <a:pt x="55" y="59"/>
                  </a:cubicBezTo>
                  <a:cubicBezTo>
                    <a:pt x="57" y="59"/>
                    <a:pt x="59" y="57"/>
                    <a:pt x="59" y="55"/>
                  </a:cubicBezTo>
                  <a:cubicBezTo>
                    <a:pt x="59" y="52"/>
                    <a:pt x="57" y="51"/>
                    <a:pt x="55" y="51"/>
                  </a:cubicBezTo>
                  <a:cubicBezTo>
                    <a:pt x="46" y="51"/>
                    <a:pt x="46" y="51"/>
                    <a:pt x="46" y="51"/>
                  </a:cubicBezTo>
                  <a:cubicBezTo>
                    <a:pt x="44" y="51"/>
                    <a:pt x="42" y="52"/>
                    <a:pt x="42" y="55"/>
                  </a:cubicBezTo>
                  <a:cubicBezTo>
                    <a:pt x="42" y="57"/>
                    <a:pt x="44" y="59"/>
                    <a:pt x="46" y="59"/>
                  </a:cubicBezTo>
                  <a:close/>
                  <a:moveTo>
                    <a:pt x="46" y="42"/>
                  </a:moveTo>
                  <a:cubicBezTo>
                    <a:pt x="71" y="42"/>
                    <a:pt x="71" y="42"/>
                    <a:pt x="71" y="42"/>
                  </a:cubicBezTo>
                  <a:cubicBezTo>
                    <a:pt x="74" y="42"/>
                    <a:pt x="76" y="40"/>
                    <a:pt x="76" y="38"/>
                  </a:cubicBezTo>
                  <a:cubicBezTo>
                    <a:pt x="76" y="36"/>
                    <a:pt x="74" y="34"/>
                    <a:pt x="71" y="34"/>
                  </a:cubicBezTo>
                  <a:cubicBezTo>
                    <a:pt x="46" y="34"/>
                    <a:pt x="46" y="34"/>
                    <a:pt x="46" y="34"/>
                  </a:cubicBezTo>
                  <a:cubicBezTo>
                    <a:pt x="44" y="34"/>
                    <a:pt x="42" y="36"/>
                    <a:pt x="42" y="38"/>
                  </a:cubicBezTo>
                  <a:cubicBezTo>
                    <a:pt x="42" y="40"/>
                    <a:pt x="44" y="42"/>
                    <a:pt x="46" y="42"/>
                  </a:cubicBezTo>
                  <a:close/>
                </a:path>
              </a:pathLst>
            </a:custGeom>
            <a:solidFill>
              <a:schemeClr val="tx2">
                <a:lumMod val="60000"/>
                <a:lumOff val="40000"/>
              </a:schemeClr>
            </a:solidFill>
            <a:ln>
              <a:noFill/>
            </a:ln>
          </p:spPr>
          <p:txBody>
            <a:bodyPr anchor="ctr"/>
            <a:lstStyle/>
            <a:p>
              <a:pPr algn="ctr"/>
              <a:endParaRPr/>
            </a:p>
          </p:txBody>
        </p:sp>
        <p:sp>
          <p:nvSpPr>
            <p:cNvPr id="58" name="Freeform: Shape 139"/>
            <p:cNvSpPr/>
            <p:nvPr/>
          </p:nvSpPr>
          <p:spPr bwMode="auto">
            <a:xfrm>
              <a:off x="10567926" y="3185196"/>
              <a:ext cx="338059" cy="336082"/>
            </a:xfrm>
            <a:custGeom>
              <a:avLst/>
              <a:gdLst>
                <a:gd name="T0" fmla="*/ 187 w 188"/>
                <a:gd name="T1" fmla="*/ 146 h 187"/>
                <a:gd name="T2" fmla="*/ 128 w 188"/>
                <a:gd name="T3" fmla="*/ 88 h 187"/>
                <a:gd name="T4" fmla="*/ 132 w 188"/>
                <a:gd name="T5" fmla="*/ 84 h 187"/>
                <a:gd name="T6" fmla="*/ 132 w 188"/>
                <a:gd name="T7" fmla="*/ 60 h 187"/>
                <a:gd name="T8" fmla="*/ 79 w 188"/>
                <a:gd name="T9" fmla="*/ 6 h 187"/>
                <a:gd name="T10" fmla="*/ 55 w 188"/>
                <a:gd name="T11" fmla="*/ 6 h 187"/>
                <a:gd name="T12" fmla="*/ 7 w 188"/>
                <a:gd name="T13" fmla="*/ 54 h 187"/>
                <a:gd name="T14" fmla="*/ 7 w 188"/>
                <a:gd name="T15" fmla="*/ 78 h 187"/>
                <a:gd name="T16" fmla="*/ 61 w 188"/>
                <a:gd name="T17" fmla="*/ 131 h 187"/>
                <a:gd name="T18" fmla="*/ 85 w 188"/>
                <a:gd name="T19" fmla="*/ 131 h 187"/>
                <a:gd name="T20" fmla="*/ 89 w 188"/>
                <a:gd name="T21" fmla="*/ 127 h 187"/>
                <a:gd name="T22" fmla="*/ 113 w 188"/>
                <a:gd name="T23" fmla="*/ 152 h 187"/>
                <a:gd name="T24" fmla="*/ 116 w 188"/>
                <a:gd name="T25" fmla="*/ 153 h 187"/>
                <a:gd name="T26" fmla="*/ 129 w 188"/>
                <a:gd name="T27" fmla="*/ 153 h 187"/>
                <a:gd name="T28" fmla="*/ 129 w 188"/>
                <a:gd name="T29" fmla="*/ 166 h 187"/>
                <a:gd name="T30" fmla="*/ 133 w 188"/>
                <a:gd name="T31" fmla="*/ 170 h 187"/>
                <a:gd name="T32" fmla="*/ 146 w 188"/>
                <a:gd name="T33" fmla="*/ 170 h 187"/>
                <a:gd name="T34" fmla="*/ 146 w 188"/>
                <a:gd name="T35" fmla="*/ 183 h 187"/>
                <a:gd name="T36" fmla="*/ 150 w 188"/>
                <a:gd name="T37" fmla="*/ 187 h 187"/>
                <a:gd name="T38" fmla="*/ 184 w 188"/>
                <a:gd name="T39" fmla="*/ 187 h 187"/>
                <a:gd name="T40" fmla="*/ 188 w 188"/>
                <a:gd name="T41" fmla="*/ 183 h 187"/>
                <a:gd name="T42" fmla="*/ 188 w 188"/>
                <a:gd name="T43" fmla="*/ 149 h 187"/>
                <a:gd name="T44" fmla="*/ 187 w 188"/>
                <a:gd name="T45" fmla="*/ 146 h 187"/>
                <a:gd name="T46" fmla="*/ 179 w 188"/>
                <a:gd name="T47" fmla="*/ 179 h 187"/>
                <a:gd name="T48" fmla="*/ 154 w 188"/>
                <a:gd name="T49" fmla="*/ 179 h 187"/>
                <a:gd name="T50" fmla="*/ 154 w 188"/>
                <a:gd name="T51" fmla="*/ 166 h 187"/>
                <a:gd name="T52" fmla="*/ 150 w 188"/>
                <a:gd name="T53" fmla="*/ 162 h 187"/>
                <a:gd name="T54" fmla="*/ 137 w 188"/>
                <a:gd name="T55" fmla="*/ 162 h 187"/>
                <a:gd name="T56" fmla="*/ 137 w 188"/>
                <a:gd name="T57" fmla="*/ 149 h 187"/>
                <a:gd name="T58" fmla="*/ 133 w 188"/>
                <a:gd name="T59" fmla="*/ 145 h 187"/>
                <a:gd name="T60" fmla="*/ 118 w 188"/>
                <a:gd name="T61" fmla="*/ 145 h 187"/>
                <a:gd name="T62" fmla="*/ 92 w 188"/>
                <a:gd name="T63" fmla="*/ 118 h 187"/>
                <a:gd name="T64" fmla="*/ 89 w 188"/>
                <a:gd name="T65" fmla="*/ 117 h 187"/>
                <a:gd name="T66" fmla="*/ 85 w 188"/>
                <a:gd name="T67" fmla="*/ 119 h 187"/>
                <a:gd name="T68" fmla="*/ 79 w 188"/>
                <a:gd name="T69" fmla="*/ 126 h 187"/>
                <a:gd name="T70" fmla="*/ 67 w 188"/>
                <a:gd name="T71" fmla="*/ 126 h 187"/>
                <a:gd name="T72" fmla="*/ 13 w 188"/>
                <a:gd name="T73" fmla="*/ 72 h 187"/>
                <a:gd name="T74" fmla="*/ 13 w 188"/>
                <a:gd name="T75" fmla="*/ 60 h 187"/>
                <a:gd name="T76" fmla="*/ 61 w 188"/>
                <a:gd name="T77" fmla="*/ 12 h 187"/>
                <a:gd name="T78" fmla="*/ 73 w 188"/>
                <a:gd name="T79" fmla="*/ 12 h 187"/>
                <a:gd name="T80" fmla="*/ 126 w 188"/>
                <a:gd name="T81" fmla="*/ 66 h 187"/>
                <a:gd name="T82" fmla="*/ 126 w 188"/>
                <a:gd name="T83" fmla="*/ 78 h 187"/>
                <a:gd name="T84" fmla="*/ 120 w 188"/>
                <a:gd name="T85" fmla="*/ 85 h 187"/>
                <a:gd name="T86" fmla="*/ 118 w 188"/>
                <a:gd name="T87" fmla="*/ 88 h 187"/>
                <a:gd name="T88" fmla="*/ 119 w 188"/>
                <a:gd name="T89" fmla="*/ 91 h 187"/>
                <a:gd name="T90" fmla="*/ 179 w 188"/>
                <a:gd name="T91" fmla="*/ 151 h 187"/>
                <a:gd name="T92" fmla="*/ 179 w 188"/>
                <a:gd name="T93" fmla="*/ 179 h 187"/>
                <a:gd name="T94" fmla="*/ 61 w 188"/>
                <a:gd name="T95" fmla="*/ 44 h 187"/>
                <a:gd name="T96" fmla="*/ 44 w 188"/>
                <a:gd name="T97" fmla="*/ 61 h 187"/>
                <a:gd name="T98" fmla="*/ 61 w 188"/>
                <a:gd name="T99" fmla="*/ 77 h 187"/>
                <a:gd name="T100" fmla="*/ 78 w 188"/>
                <a:gd name="T101" fmla="*/ 61 h 187"/>
                <a:gd name="T102" fmla="*/ 61 w 188"/>
                <a:gd name="T103" fmla="*/ 44 h 187"/>
                <a:gd name="T104" fmla="*/ 61 w 188"/>
                <a:gd name="T105" fmla="*/ 69 h 187"/>
                <a:gd name="T106" fmla="*/ 53 w 188"/>
                <a:gd name="T107" fmla="*/ 61 h 187"/>
                <a:gd name="T108" fmla="*/ 61 w 188"/>
                <a:gd name="T109" fmla="*/ 52 h 187"/>
                <a:gd name="T110" fmla="*/ 70 w 188"/>
                <a:gd name="T111" fmla="*/ 61 h 187"/>
                <a:gd name="T112" fmla="*/ 61 w 188"/>
                <a:gd name="T113" fmla="*/ 6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8" h="187">
                  <a:moveTo>
                    <a:pt x="187" y="146"/>
                  </a:moveTo>
                  <a:cubicBezTo>
                    <a:pt x="128" y="88"/>
                    <a:pt x="128" y="88"/>
                    <a:pt x="128" y="88"/>
                  </a:cubicBezTo>
                  <a:cubicBezTo>
                    <a:pt x="132" y="84"/>
                    <a:pt x="132" y="84"/>
                    <a:pt x="132" y="84"/>
                  </a:cubicBezTo>
                  <a:cubicBezTo>
                    <a:pt x="139" y="77"/>
                    <a:pt x="139" y="67"/>
                    <a:pt x="132" y="60"/>
                  </a:cubicBezTo>
                  <a:cubicBezTo>
                    <a:pt x="79" y="6"/>
                    <a:pt x="79" y="6"/>
                    <a:pt x="79" y="6"/>
                  </a:cubicBezTo>
                  <a:cubicBezTo>
                    <a:pt x="72" y="0"/>
                    <a:pt x="61" y="0"/>
                    <a:pt x="55" y="6"/>
                  </a:cubicBezTo>
                  <a:cubicBezTo>
                    <a:pt x="7" y="54"/>
                    <a:pt x="7" y="54"/>
                    <a:pt x="7" y="54"/>
                  </a:cubicBezTo>
                  <a:cubicBezTo>
                    <a:pt x="0" y="61"/>
                    <a:pt x="0" y="71"/>
                    <a:pt x="7" y="78"/>
                  </a:cubicBezTo>
                  <a:cubicBezTo>
                    <a:pt x="61" y="131"/>
                    <a:pt x="61" y="131"/>
                    <a:pt x="61" y="131"/>
                  </a:cubicBezTo>
                  <a:cubicBezTo>
                    <a:pt x="67" y="138"/>
                    <a:pt x="78" y="138"/>
                    <a:pt x="85" y="131"/>
                  </a:cubicBezTo>
                  <a:cubicBezTo>
                    <a:pt x="89" y="127"/>
                    <a:pt x="89" y="127"/>
                    <a:pt x="89" y="127"/>
                  </a:cubicBezTo>
                  <a:cubicBezTo>
                    <a:pt x="113" y="152"/>
                    <a:pt x="113" y="152"/>
                    <a:pt x="113" y="152"/>
                  </a:cubicBezTo>
                  <a:cubicBezTo>
                    <a:pt x="114" y="153"/>
                    <a:pt x="115" y="153"/>
                    <a:pt x="116" y="153"/>
                  </a:cubicBezTo>
                  <a:cubicBezTo>
                    <a:pt x="129" y="153"/>
                    <a:pt x="129" y="153"/>
                    <a:pt x="129" y="153"/>
                  </a:cubicBezTo>
                  <a:cubicBezTo>
                    <a:pt x="129" y="166"/>
                    <a:pt x="129" y="166"/>
                    <a:pt x="129" y="166"/>
                  </a:cubicBezTo>
                  <a:cubicBezTo>
                    <a:pt x="129" y="168"/>
                    <a:pt x="131" y="170"/>
                    <a:pt x="133" y="170"/>
                  </a:cubicBezTo>
                  <a:cubicBezTo>
                    <a:pt x="146" y="170"/>
                    <a:pt x="146" y="170"/>
                    <a:pt x="146" y="170"/>
                  </a:cubicBezTo>
                  <a:cubicBezTo>
                    <a:pt x="146" y="183"/>
                    <a:pt x="146" y="183"/>
                    <a:pt x="146" y="183"/>
                  </a:cubicBezTo>
                  <a:cubicBezTo>
                    <a:pt x="146" y="185"/>
                    <a:pt x="148" y="187"/>
                    <a:pt x="150" y="187"/>
                  </a:cubicBezTo>
                  <a:cubicBezTo>
                    <a:pt x="184" y="187"/>
                    <a:pt x="184" y="187"/>
                    <a:pt x="184" y="187"/>
                  </a:cubicBezTo>
                  <a:cubicBezTo>
                    <a:pt x="186" y="187"/>
                    <a:pt x="188" y="185"/>
                    <a:pt x="188" y="183"/>
                  </a:cubicBezTo>
                  <a:cubicBezTo>
                    <a:pt x="188" y="149"/>
                    <a:pt x="188" y="149"/>
                    <a:pt x="188" y="149"/>
                  </a:cubicBezTo>
                  <a:cubicBezTo>
                    <a:pt x="188" y="148"/>
                    <a:pt x="187" y="147"/>
                    <a:pt x="187" y="146"/>
                  </a:cubicBezTo>
                  <a:close/>
                  <a:moveTo>
                    <a:pt x="179" y="179"/>
                  </a:moveTo>
                  <a:cubicBezTo>
                    <a:pt x="154" y="179"/>
                    <a:pt x="154" y="179"/>
                    <a:pt x="154" y="179"/>
                  </a:cubicBezTo>
                  <a:cubicBezTo>
                    <a:pt x="154" y="166"/>
                    <a:pt x="154" y="166"/>
                    <a:pt x="154" y="166"/>
                  </a:cubicBezTo>
                  <a:cubicBezTo>
                    <a:pt x="154" y="164"/>
                    <a:pt x="152" y="162"/>
                    <a:pt x="150" y="162"/>
                  </a:cubicBezTo>
                  <a:cubicBezTo>
                    <a:pt x="137" y="162"/>
                    <a:pt x="137" y="162"/>
                    <a:pt x="137" y="162"/>
                  </a:cubicBezTo>
                  <a:cubicBezTo>
                    <a:pt x="137" y="149"/>
                    <a:pt x="137" y="149"/>
                    <a:pt x="137" y="149"/>
                  </a:cubicBezTo>
                  <a:cubicBezTo>
                    <a:pt x="137" y="147"/>
                    <a:pt x="135" y="145"/>
                    <a:pt x="133" y="145"/>
                  </a:cubicBezTo>
                  <a:cubicBezTo>
                    <a:pt x="118" y="145"/>
                    <a:pt x="118" y="145"/>
                    <a:pt x="118" y="145"/>
                  </a:cubicBezTo>
                  <a:cubicBezTo>
                    <a:pt x="92" y="118"/>
                    <a:pt x="92" y="118"/>
                    <a:pt x="92" y="118"/>
                  </a:cubicBezTo>
                  <a:cubicBezTo>
                    <a:pt x="91" y="118"/>
                    <a:pt x="90" y="117"/>
                    <a:pt x="89" y="117"/>
                  </a:cubicBezTo>
                  <a:cubicBezTo>
                    <a:pt x="87" y="117"/>
                    <a:pt x="86" y="118"/>
                    <a:pt x="85" y="119"/>
                  </a:cubicBezTo>
                  <a:cubicBezTo>
                    <a:pt x="79" y="126"/>
                    <a:pt x="79" y="126"/>
                    <a:pt x="79" y="126"/>
                  </a:cubicBezTo>
                  <a:cubicBezTo>
                    <a:pt x="75" y="129"/>
                    <a:pt x="70" y="129"/>
                    <a:pt x="67" y="126"/>
                  </a:cubicBezTo>
                  <a:cubicBezTo>
                    <a:pt x="13" y="72"/>
                    <a:pt x="13" y="72"/>
                    <a:pt x="13" y="72"/>
                  </a:cubicBezTo>
                  <a:cubicBezTo>
                    <a:pt x="10" y="69"/>
                    <a:pt x="10" y="63"/>
                    <a:pt x="13" y="60"/>
                  </a:cubicBezTo>
                  <a:cubicBezTo>
                    <a:pt x="61" y="12"/>
                    <a:pt x="61" y="12"/>
                    <a:pt x="61" y="12"/>
                  </a:cubicBezTo>
                  <a:cubicBezTo>
                    <a:pt x="64" y="9"/>
                    <a:pt x="69" y="9"/>
                    <a:pt x="73" y="12"/>
                  </a:cubicBezTo>
                  <a:cubicBezTo>
                    <a:pt x="126" y="66"/>
                    <a:pt x="126" y="66"/>
                    <a:pt x="126" y="66"/>
                  </a:cubicBezTo>
                  <a:cubicBezTo>
                    <a:pt x="130" y="69"/>
                    <a:pt x="130" y="75"/>
                    <a:pt x="126" y="78"/>
                  </a:cubicBezTo>
                  <a:cubicBezTo>
                    <a:pt x="120" y="85"/>
                    <a:pt x="120" y="85"/>
                    <a:pt x="120" y="85"/>
                  </a:cubicBezTo>
                  <a:cubicBezTo>
                    <a:pt x="119" y="85"/>
                    <a:pt x="118" y="86"/>
                    <a:pt x="118" y="88"/>
                  </a:cubicBezTo>
                  <a:cubicBezTo>
                    <a:pt x="118" y="89"/>
                    <a:pt x="119" y="90"/>
                    <a:pt x="119" y="91"/>
                  </a:cubicBezTo>
                  <a:cubicBezTo>
                    <a:pt x="179" y="151"/>
                    <a:pt x="179" y="151"/>
                    <a:pt x="179" y="151"/>
                  </a:cubicBezTo>
                  <a:lnTo>
                    <a:pt x="179" y="179"/>
                  </a:lnTo>
                  <a:close/>
                  <a:moveTo>
                    <a:pt x="61" y="44"/>
                  </a:moveTo>
                  <a:cubicBezTo>
                    <a:pt x="52" y="44"/>
                    <a:pt x="44" y="51"/>
                    <a:pt x="44" y="61"/>
                  </a:cubicBezTo>
                  <a:cubicBezTo>
                    <a:pt x="44" y="70"/>
                    <a:pt x="52" y="77"/>
                    <a:pt x="61" y="77"/>
                  </a:cubicBezTo>
                  <a:cubicBezTo>
                    <a:pt x="71" y="77"/>
                    <a:pt x="78" y="70"/>
                    <a:pt x="78" y="61"/>
                  </a:cubicBezTo>
                  <a:cubicBezTo>
                    <a:pt x="78" y="51"/>
                    <a:pt x="71" y="44"/>
                    <a:pt x="61" y="44"/>
                  </a:cubicBezTo>
                  <a:close/>
                  <a:moveTo>
                    <a:pt x="61" y="69"/>
                  </a:moveTo>
                  <a:cubicBezTo>
                    <a:pt x="57" y="69"/>
                    <a:pt x="53" y="65"/>
                    <a:pt x="53" y="61"/>
                  </a:cubicBezTo>
                  <a:cubicBezTo>
                    <a:pt x="53" y="56"/>
                    <a:pt x="57" y="52"/>
                    <a:pt x="61" y="52"/>
                  </a:cubicBezTo>
                  <a:cubicBezTo>
                    <a:pt x="66" y="52"/>
                    <a:pt x="70" y="56"/>
                    <a:pt x="70" y="61"/>
                  </a:cubicBezTo>
                  <a:cubicBezTo>
                    <a:pt x="70" y="65"/>
                    <a:pt x="66" y="69"/>
                    <a:pt x="61" y="69"/>
                  </a:cubicBezTo>
                  <a:close/>
                </a:path>
              </a:pathLst>
            </a:custGeom>
            <a:solidFill>
              <a:schemeClr val="tx2">
                <a:lumMod val="60000"/>
                <a:lumOff val="40000"/>
              </a:schemeClr>
            </a:solidFill>
            <a:ln>
              <a:noFill/>
            </a:ln>
          </p:spPr>
          <p:txBody>
            <a:bodyPr anchor="ctr"/>
            <a:lstStyle/>
            <a:p>
              <a:pPr algn="ctr"/>
              <a:endParaRPr/>
            </a:p>
          </p:txBody>
        </p:sp>
        <p:sp>
          <p:nvSpPr>
            <p:cNvPr id="59" name="Freeform: Shape 140"/>
            <p:cNvSpPr/>
            <p:nvPr/>
          </p:nvSpPr>
          <p:spPr bwMode="auto">
            <a:xfrm>
              <a:off x="10791894" y="4228396"/>
              <a:ext cx="335094" cy="332128"/>
            </a:xfrm>
            <a:custGeom>
              <a:avLst/>
              <a:gdLst>
                <a:gd name="T0" fmla="*/ 93 w 186"/>
                <a:gd name="T1" fmla="*/ 0 h 185"/>
                <a:gd name="T2" fmla="*/ 0 w 186"/>
                <a:gd name="T3" fmla="*/ 93 h 185"/>
                <a:gd name="T4" fmla="*/ 93 w 186"/>
                <a:gd name="T5" fmla="*/ 185 h 185"/>
                <a:gd name="T6" fmla="*/ 186 w 186"/>
                <a:gd name="T7" fmla="*/ 93 h 185"/>
                <a:gd name="T8" fmla="*/ 93 w 186"/>
                <a:gd name="T9" fmla="*/ 0 h 185"/>
                <a:gd name="T10" fmla="*/ 93 w 186"/>
                <a:gd name="T11" fmla="*/ 177 h 185"/>
                <a:gd name="T12" fmla="*/ 41 w 186"/>
                <a:gd name="T13" fmla="*/ 159 h 185"/>
                <a:gd name="T14" fmla="*/ 68 w 186"/>
                <a:gd name="T15" fmla="*/ 140 h 185"/>
                <a:gd name="T16" fmla="*/ 78 w 186"/>
                <a:gd name="T17" fmla="*/ 131 h 185"/>
                <a:gd name="T18" fmla="*/ 75 w 186"/>
                <a:gd name="T19" fmla="*/ 122 h 185"/>
                <a:gd name="T20" fmla="*/ 71 w 186"/>
                <a:gd name="T21" fmla="*/ 121 h 185"/>
                <a:gd name="T22" fmla="*/ 53 w 186"/>
                <a:gd name="T23" fmla="*/ 118 h 185"/>
                <a:gd name="T24" fmla="*/ 59 w 186"/>
                <a:gd name="T25" fmla="*/ 76 h 185"/>
                <a:gd name="T26" fmla="*/ 95 w 186"/>
                <a:gd name="T27" fmla="*/ 34 h 185"/>
                <a:gd name="T28" fmla="*/ 126 w 186"/>
                <a:gd name="T29" fmla="*/ 78 h 185"/>
                <a:gd name="T30" fmla="*/ 133 w 186"/>
                <a:gd name="T31" fmla="*/ 117 h 185"/>
                <a:gd name="T32" fmla="*/ 113 w 186"/>
                <a:gd name="T33" fmla="*/ 120 h 185"/>
                <a:gd name="T34" fmla="*/ 109 w 186"/>
                <a:gd name="T35" fmla="*/ 123 h 185"/>
                <a:gd name="T36" fmla="*/ 118 w 186"/>
                <a:gd name="T37" fmla="*/ 139 h 185"/>
                <a:gd name="T38" fmla="*/ 145 w 186"/>
                <a:gd name="T39" fmla="*/ 159 h 185"/>
                <a:gd name="T40" fmla="*/ 93 w 186"/>
                <a:gd name="T41" fmla="*/ 177 h 185"/>
                <a:gd name="T42" fmla="*/ 151 w 186"/>
                <a:gd name="T43" fmla="*/ 153 h 185"/>
                <a:gd name="T44" fmla="*/ 121 w 186"/>
                <a:gd name="T45" fmla="*/ 132 h 185"/>
                <a:gd name="T46" fmla="*/ 117 w 186"/>
                <a:gd name="T47" fmla="*/ 129 h 185"/>
                <a:gd name="T48" fmla="*/ 143 w 186"/>
                <a:gd name="T49" fmla="*/ 122 h 185"/>
                <a:gd name="T50" fmla="*/ 145 w 186"/>
                <a:gd name="T51" fmla="*/ 118 h 185"/>
                <a:gd name="T52" fmla="*/ 142 w 186"/>
                <a:gd name="T53" fmla="*/ 114 h 185"/>
                <a:gd name="T54" fmla="*/ 135 w 186"/>
                <a:gd name="T55" fmla="*/ 78 h 185"/>
                <a:gd name="T56" fmla="*/ 95 w 186"/>
                <a:gd name="T57" fmla="*/ 25 h 185"/>
                <a:gd name="T58" fmla="*/ 50 w 186"/>
                <a:gd name="T59" fmla="*/ 76 h 185"/>
                <a:gd name="T60" fmla="*/ 44 w 186"/>
                <a:gd name="T61" fmla="*/ 115 h 185"/>
                <a:gd name="T62" fmla="*/ 41 w 186"/>
                <a:gd name="T63" fmla="*/ 118 h 185"/>
                <a:gd name="T64" fmla="*/ 43 w 186"/>
                <a:gd name="T65" fmla="*/ 122 h 185"/>
                <a:gd name="T66" fmla="*/ 70 w 186"/>
                <a:gd name="T67" fmla="*/ 130 h 185"/>
                <a:gd name="T68" fmla="*/ 65 w 186"/>
                <a:gd name="T69" fmla="*/ 132 h 185"/>
                <a:gd name="T70" fmla="*/ 34 w 186"/>
                <a:gd name="T71" fmla="*/ 153 h 185"/>
                <a:gd name="T72" fmla="*/ 9 w 186"/>
                <a:gd name="T73" fmla="*/ 93 h 185"/>
                <a:gd name="T74" fmla="*/ 93 w 186"/>
                <a:gd name="T75" fmla="*/ 8 h 185"/>
                <a:gd name="T76" fmla="*/ 177 w 186"/>
                <a:gd name="T77" fmla="*/ 93 h 185"/>
                <a:gd name="T78" fmla="*/ 151 w 186"/>
                <a:gd name="T79" fmla="*/ 15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 h="185">
                  <a:moveTo>
                    <a:pt x="93" y="0"/>
                  </a:moveTo>
                  <a:cubicBezTo>
                    <a:pt x="42" y="0"/>
                    <a:pt x="0" y="41"/>
                    <a:pt x="0" y="93"/>
                  </a:cubicBezTo>
                  <a:cubicBezTo>
                    <a:pt x="0" y="144"/>
                    <a:pt x="42" y="185"/>
                    <a:pt x="93" y="185"/>
                  </a:cubicBezTo>
                  <a:cubicBezTo>
                    <a:pt x="144" y="185"/>
                    <a:pt x="186" y="144"/>
                    <a:pt x="186" y="93"/>
                  </a:cubicBezTo>
                  <a:cubicBezTo>
                    <a:pt x="186" y="41"/>
                    <a:pt x="144" y="0"/>
                    <a:pt x="93" y="0"/>
                  </a:cubicBezTo>
                  <a:close/>
                  <a:moveTo>
                    <a:pt x="93" y="177"/>
                  </a:moveTo>
                  <a:cubicBezTo>
                    <a:pt x="73" y="177"/>
                    <a:pt x="55" y="170"/>
                    <a:pt x="41" y="159"/>
                  </a:cubicBezTo>
                  <a:cubicBezTo>
                    <a:pt x="46" y="151"/>
                    <a:pt x="58" y="143"/>
                    <a:pt x="68" y="140"/>
                  </a:cubicBezTo>
                  <a:cubicBezTo>
                    <a:pt x="74" y="138"/>
                    <a:pt x="77" y="135"/>
                    <a:pt x="78" y="131"/>
                  </a:cubicBezTo>
                  <a:cubicBezTo>
                    <a:pt x="79" y="126"/>
                    <a:pt x="76" y="122"/>
                    <a:pt x="75" y="122"/>
                  </a:cubicBezTo>
                  <a:cubicBezTo>
                    <a:pt x="74" y="121"/>
                    <a:pt x="72" y="120"/>
                    <a:pt x="71" y="121"/>
                  </a:cubicBezTo>
                  <a:cubicBezTo>
                    <a:pt x="71" y="121"/>
                    <a:pt x="64" y="123"/>
                    <a:pt x="53" y="118"/>
                  </a:cubicBezTo>
                  <a:cubicBezTo>
                    <a:pt x="56" y="112"/>
                    <a:pt x="59" y="100"/>
                    <a:pt x="59" y="76"/>
                  </a:cubicBezTo>
                  <a:cubicBezTo>
                    <a:pt x="59" y="37"/>
                    <a:pt x="76" y="34"/>
                    <a:pt x="95" y="34"/>
                  </a:cubicBezTo>
                  <a:cubicBezTo>
                    <a:pt x="109" y="34"/>
                    <a:pt x="126" y="38"/>
                    <a:pt x="126" y="78"/>
                  </a:cubicBezTo>
                  <a:cubicBezTo>
                    <a:pt x="126" y="100"/>
                    <a:pt x="130" y="111"/>
                    <a:pt x="133" y="117"/>
                  </a:cubicBezTo>
                  <a:cubicBezTo>
                    <a:pt x="129" y="119"/>
                    <a:pt x="121" y="121"/>
                    <a:pt x="113" y="120"/>
                  </a:cubicBezTo>
                  <a:cubicBezTo>
                    <a:pt x="111" y="120"/>
                    <a:pt x="109" y="121"/>
                    <a:pt x="109" y="123"/>
                  </a:cubicBezTo>
                  <a:cubicBezTo>
                    <a:pt x="107" y="126"/>
                    <a:pt x="107" y="134"/>
                    <a:pt x="118" y="139"/>
                  </a:cubicBezTo>
                  <a:cubicBezTo>
                    <a:pt x="126" y="143"/>
                    <a:pt x="137" y="149"/>
                    <a:pt x="145" y="159"/>
                  </a:cubicBezTo>
                  <a:cubicBezTo>
                    <a:pt x="131" y="170"/>
                    <a:pt x="113" y="177"/>
                    <a:pt x="93" y="177"/>
                  </a:cubicBezTo>
                  <a:close/>
                  <a:moveTo>
                    <a:pt x="151" y="153"/>
                  </a:moveTo>
                  <a:cubicBezTo>
                    <a:pt x="142" y="142"/>
                    <a:pt x="131" y="136"/>
                    <a:pt x="121" y="132"/>
                  </a:cubicBezTo>
                  <a:cubicBezTo>
                    <a:pt x="119" y="131"/>
                    <a:pt x="118" y="130"/>
                    <a:pt x="117" y="129"/>
                  </a:cubicBezTo>
                  <a:cubicBezTo>
                    <a:pt x="131" y="128"/>
                    <a:pt x="142" y="122"/>
                    <a:pt x="143" y="122"/>
                  </a:cubicBezTo>
                  <a:cubicBezTo>
                    <a:pt x="144" y="121"/>
                    <a:pt x="145" y="119"/>
                    <a:pt x="145" y="118"/>
                  </a:cubicBezTo>
                  <a:cubicBezTo>
                    <a:pt x="145" y="116"/>
                    <a:pt x="144" y="115"/>
                    <a:pt x="142" y="114"/>
                  </a:cubicBezTo>
                  <a:cubicBezTo>
                    <a:pt x="142" y="114"/>
                    <a:pt x="135" y="108"/>
                    <a:pt x="135" y="78"/>
                  </a:cubicBezTo>
                  <a:cubicBezTo>
                    <a:pt x="135" y="43"/>
                    <a:pt x="121" y="25"/>
                    <a:pt x="95" y="25"/>
                  </a:cubicBezTo>
                  <a:cubicBezTo>
                    <a:pt x="73" y="25"/>
                    <a:pt x="50" y="31"/>
                    <a:pt x="50" y="76"/>
                  </a:cubicBezTo>
                  <a:cubicBezTo>
                    <a:pt x="50" y="108"/>
                    <a:pt x="45" y="114"/>
                    <a:pt x="44" y="115"/>
                  </a:cubicBezTo>
                  <a:cubicBezTo>
                    <a:pt x="43" y="115"/>
                    <a:pt x="42" y="116"/>
                    <a:pt x="41" y="118"/>
                  </a:cubicBezTo>
                  <a:cubicBezTo>
                    <a:pt x="41" y="120"/>
                    <a:pt x="42" y="121"/>
                    <a:pt x="43" y="122"/>
                  </a:cubicBezTo>
                  <a:cubicBezTo>
                    <a:pt x="55" y="129"/>
                    <a:pt x="64" y="130"/>
                    <a:pt x="70" y="130"/>
                  </a:cubicBezTo>
                  <a:cubicBezTo>
                    <a:pt x="69" y="130"/>
                    <a:pt x="68" y="131"/>
                    <a:pt x="65" y="132"/>
                  </a:cubicBezTo>
                  <a:cubicBezTo>
                    <a:pt x="54" y="135"/>
                    <a:pt x="41" y="144"/>
                    <a:pt x="34" y="153"/>
                  </a:cubicBezTo>
                  <a:cubicBezTo>
                    <a:pt x="18" y="138"/>
                    <a:pt x="9" y="116"/>
                    <a:pt x="9" y="93"/>
                  </a:cubicBezTo>
                  <a:cubicBezTo>
                    <a:pt x="9" y="46"/>
                    <a:pt x="46" y="8"/>
                    <a:pt x="93" y="8"/>
                  </a:cubicBezTo>
                  <a:cubicBezTo>
                    <a:pt x="140" y="8"/>
                    <a:pt x="177" y="46"/>
                    <a:pt x="177" y="93"/>
                  </a:cubicBezTo>
                  <a:cubicBezTo>
                    <a:pt x="177" y="117"/>
                    <a:pt x="167" y="138"/>
                    <a:pt x="151" y="153"/>
                  </a:cubicBezTo>
                  <a:close/>
                </a:path>
              </a:pathLst>
            </a:custGeom>
            <a:solidFill>
              <a:schemeClr val="tx2">
                <a:lumMod val="60000"/>
                <a:lumOff val="40000"/>
              </a:schemeClr>
            </a:solidFill>
            <a:ln>
              <a:noFill/>
            </a:ln>
          </p:spPr>
          <p:txBody>
            <a:bodyPr anchor="ctr"/>
            <a:lstStyle/>
            <a:p>
              <a:pPr algn="ctr"/>
              <a:endParaRPr/>
            </a:p>
          </p:txBody>
        </p:sp>
        <p:sp>
          <p:nvSpPr>
            <p:cNvPr id="60" name="Freeform: Shape 141"/>
            <p:cNvSpPr/>
            <p:nvPr/>
          </p:nvSpPr>
          <p:spPr bwMode="auto">
            <a:xfrm rot="3085759">
              <a:off x="9868997" y="1270637"/>
              <a:ext cx="272910" cy="332239"/>
            </a:xfrm>
            <a:custGeom>
              <a:avLst/>
              <a:gdLst>
                <a:gd name="T0" fmla="*/ 34 w 152"/>
                <a:gd name="T1" fmla="*/ 101 h 185"/>
                <a:gd name="T2" fmla="*/ 51 w 152"/>
                <a:gd name="T3" fmla="*/ 101 h 185"/>
                <a:gd name="T4" fmla="*/ 38 w 152"/>
                <a:gd name="T5" fmla="*/ 143 h 185"/>
                <a:gd name="T6" fmla="*/ 38 w 152"/>
                <a:gd name="T7" fmla="*/ 152 h 185"/>
                <a:gd name="T8" fmla="*/ 38 w 152"/>
                <a:gd name="T9" fmla="*/ 143 h 185"/>
                <a:gd name="T10" fmla="*/ 126 w 152"/>
                <a:gd name="T11" fmla="*/ 25 h 185"/>
                <a:gd name="T12" fmla="*/ 135 w 152"/>
                <a:gd name="T13" fmla="*/ 8 h 185"/>
                <a:gd name="T14" fmla="*/ 25 w 152"/>
                <a:gd name="T15" fmla="*/ 0 h 185"/>
                <a:gd name="T16" fmla="*/ 17 w 152"/>
                <a:gd name="T17" fmla="*/ 17 h 185"/>
                <a:gd name="T18" fmla="*/ 33 w 152"/>
                <a:gd name="T19" fmla="*/ 25 h 185"/>
                <a:gd name="T20" fmla="*/ 51 w 152"/>
                <a:gd name="T21" fmla="*/ 185 h 185"/>
                <a:gd name="T22" fmla="*/ 152 w 152"/>
                <a:gd name="T23" fmla="*/ 135 h 185"/>
                <a:gd name="T24" fmla="*/ 25 w 152"/>
                <a:gd name="T25" fmla="*/ 17 h 185"/>
                <a:gd name="T26" fmla="*/ 126 w 152"/>
                <a:gd name="T27" fmla="*/ 8 h 185"/>
                <a:gd name="T28" fmla="*/ 25 w 152"/>
                <a:gd name="T29" fmla="*/ 17 h 185"/>
                <a:gd name="T30" fmla="*/ 110 w 152"/>
                <a:gd name="T31" fmla="*/ 25 h 185"/>
                <a:gd name="T32" fmla="*/ 73 w 152"/>
                <a:gd name="T33" fmla="*/ 75 h 185"/>
                <a:gd name="T34" fmla="*/ 42 w 152"/>
                <a:gd name="T35" fmla="*/ 25 h 185"/>
                <a:gd name="T36" fmla="*/ 51 w 152"/>
                <a:gd name="T37" fmla="*/ 177 h 185"/>
                <a:gd name="T38" fmla="*/ 23 w 152"/>
                <a:gd name="T39" fmla="*/ 85 h 185"/>
                <a:gd name="T40" fmla="*/ 69 w 152"/>
                <a:gd name="T41" fmla="*/ 82 h 185"/>
                <a:gd name="T42" fmla="*/ 124 w 152"/>
                <a:gd name="T43" fmla="*/ 77 h 185"/>
                <a:gd name="T44" fmla="*/ 143 w 152"/>
                <a:gd name="T45" fmla="*/ 135 h 185"/>
                <a:gd name="T46" fmla="*/ 72 w 152"/>
                <a:gd name="T47" fmla="*/ 118 h 185"/>
                <a:gd name="T48" fmla="*/ 72 w 152"/>
                <a:gd name="T49" fmla="*/ 143 h 185"/>
                <a:gd name="T50" fmla="*/ 72 w 152"/>
                <a:gd name="T51" fmla="*/ 118 h 185"/>
                <a:gd name="T52" fmla="*/ 67 w 152"/>
                <a:gd name="T53" fmla="*/ 131 h 185"/>
                <a:gd name="T54" fmla="*/ 76 w 152"/>
                <a:gd name="T55" fmla="*/ 131 h 185"/>
                <a:gd name="T56" fmla="*/ 110 w 152"/>
                <a:gd name="T57" fmla="*/ 118 h 185"/>
                <a:gd name="T58" fmla="*/ 110 w 152"/>
                <a:gd name="T59" fmla="*/ 135 h 185"/>
                <a:gd name="T60" fmla="*/ 110 w 152"/>
                <a:gd name="T61" fmla="*/ 118 h 185"/>
                <a:gd name="T62" fmla="*/ 118 w 152"/>
                <a:gd name="T63" fmla="*/ 105 h 185"/>
                <a:gd name="T64" fmla="*/ 126 w 152"/>
                <a:gd name="T65" fmla="*/ 105 h 185"/>
                <a:gd name="T66" fmla="*/ 97 w 152"/>
                <a:gd name="T67" fmla="*/ 160 h 185"/>
                <a:gd name="T68" fmla="*/ 97 w 152"/>
                <a:gd name="T69" fmla="*/ 169 h 185"/>
                <a:gd name="T70" fmla="*/ 97 w 152"/>
                <a:gd name="T71" fmla="*/ 16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85">
                  <a:moveTo>
                    <a:pt x="42" y="93"/>
                  </a:moveTo>
                  <a:cubicBezTo>
                    <a:pt x="37" y="93"/>
                    <a:pt x="34" y="96"/>
                    <a:pt x="34" y="101"/>
                  </a:cubicBezTo>
                  <a:cubicBezTo>
                    <a:pt x="34" y="106"/>
                    <a:pt x="37" y="109"/>
                    <a:pt x="42" y="109"/>
                  </a:cubicBezTo>
                  <a:cubicBezTo>
                    <a:pt x="47" y="109"/>
                    <a:pt x="51" y="106"/>
                    <a:pt x="51" y="101"/>
                  </a:cubicBezTo>
                  <a:cubicBezTo>
                    <a:pt x="51" y="96"/>
                    <a:pt x="47" y="93"/>
                    <a:pt x="42" y="93"/>
                  </a:cubicBezTo>
                  <a:close/>
                  <a:moveTo>
                    <a:pt x="38" y="143"/>
                  </a:moveTo>
                  <a:cubicBezTo>
                    <a:pt x="36" y="143"/>
                    <a:pt x="34" y="145"/>
                    <a:pt x="34" y="147"/>
                  </a:cubicBezTo>
                  <a:cubicBezTo>
                    <a:pt x="34" y="150"/>
                    <a:pt x="36" y="152"/>
                    <a:pt x="38" y="152"/>
                  </a:cubicBezTo>
                  <a:cubicBezTo>
                    <a:pt x="40" y="152"/>
                    <a:pt x="42" y="150"/>
                    <a:pt x="42" y="147"/>
                  </a:cubicBezTo>
                  <a:cubicBezTo>
                    <a:pt x="42" y="145"/>
                    <a:pt x="40" y="143"/>
                    <a:pt x="38" y="143"/>
                  </a:cubicBezTo>
                  <a:close/>
                  <a:moveTo>
                    <a:pt x="118" y="25"/>
                  </a:moveTo>
                  <a:cubicBezTo>
                    <a:pt x="126" y="25"/>
                    <a:pt x="126" y="25"/>
                    <a:pt x="126" y="25"/>
                  </a:cubicBezTo>
                  <a:cubicBezTo>
                    <a:pt x="131" y="25"/>
                    <a:pt x="135" y="21"/>
                    <a:pt x="135" y="17"/>
                  </a:cubicBezTo>
                  <a:cubicBezTo>
                    <a:pt x="135" y="8"/>
                    <a:pt x="135" y="8"/>
                    <a:pt x="135" y="8"/>
                  </a:cubicBezTo>
                  <a:cubicBezTo>
                    <a:pt x="135" y="4"/>
                    <a:pt x="131" y="0"/>
                    <a:pt x="126" y="0"/>
                  </a:cubicBezTo>
                  <a:cubicBezTo>
                    <a:pt x="25" y="0"/>
                    <a:pt x="25" y="0"/>
                    <a:pt x="25" y="0"/>
                  </a:cubicBezTo>
                  <a:cubicBezTo>
                    <a:pt x="21" y="0"/>
                    <a:pt x="17" y="4"/>
                    <a:pt x="17" y="8"/>
                  </a:cubicBezTo>
                  <a:cubicBezTo>
                    <a:pt x="17" y="17"/>
                    <a:pt x="17" y="17"/>
                    <a:pt x="17" y="17"/>
                  </a:cubicBezTo>
                  <a:cubicBezTo>
                    <a:pt x="17" y="21"/>
                    <a:pt x="21" y="25"/>
                    <a:pt x="25" y="25"/>
                  </a:cubicBezTo>
                  <a:cubicBezTo>
                    <a:pt x="33" y="25"/>
                    <a:pt x="33" y="25"/>
                    <a:pt x="33" y="25"/>
                  </a:cubicBezTo>
                  <a:cubicBezTo>
                    <a:pt x="30" y="77"/>
                    <a:pt x="0" y="87"/>
                    <a:pt x="0" y="135"/>
                  </a:cubicBezTo>
                  <a:cubicBezTo>
                    <a:pt x="0" y="163"/>
                    <a:pt x="23" y="185"/>
                    <a:pt x="51" y="185"/>
                  </a:cubicBezTo>
                  <a:cubicBezTo>
                    <a:pt x="101" y="185"/>
                    <a:pt x="101" y="185"/>
                    <a:pt x="101" y="185"/>
                  </a:cubicBezTo>
                  <a:cubicBezTo>
                    <a:pt x="129" y="185"/>
                    <a:pt x="152" y="163"/>
                    <a:pt x="152" y="135"/>
                  </a:cubicBezTo>
                  <a:cubicBezTo>
                    <a:pt x="152" y="87"/>
                    <a:pt x="121" y="77"/>
                    <a:pt x="118" y="25"/>
                  </a:cubicBezTo>
                  <a:close/>
                  <a:moveTo>
                    <a:pt x="25" y="17"/>
                  </a:moveTo>
                  <a:cubicBezTo>
                    <a:pt x="25" y="8"/>
                    <a:pt x="25" y="8"/>
                    <a:pt x="25" y="8"/>
                  </a:cubicBezTo>
                  <a:cubicBezTo>
                    <a:pt x="126" y="8"/>
                    <a:pt x="126" y="8"/>
                    <a:pt x="126" y="8"/>
                  </a:cubicBezTo>
                  <a:cubicBezTo>
                    <a:pt x="126" y="17"/>
                    <a:pt x="126" y="17"/>
                    <a:pt x="126" y="17"/>
                  </a:cubicBezTo>
                  <a:lnTo>
                    <a:pt x="25" y="17"/>
                  </a:lnTo>
                  <a:close/>
                  <a:moveTo>
                    <a:pt x="42" y="25"/>
                  </a:moveTo>
                  <a:cubicBezTo>
                    <a:pt x="110" y="25"/>
                    <a:pt x="110" y="25"/>
                    <a:pt x="110" y="25"/>
                  </a:cubicBezTo>
                  <a:cubicBezTo>
                    <a:pt x="111" y="44"/>
                    <a:pt x="115" y="58"/>
                    <a:pt x="121" y="69"/>
                  </a:cubicBezTo>
                  <a:cubicBezTo>
                    <a:pt x="114" y="74"/>
                    <a:pt x="95" y="88"/>
                    <a:pt x="73" y="75"/>
                  </a:cubicBezTo>
                  <a:cubicBezTo>
                    <a:pt x="56" y="65"/>
                    <a:pt x="41" y="66"/>
                    <a:pt x="32" y="68"/>
                  </a:cubicBezTo>
                  <a:cubicBezTo>
                    <a:pt x="37" y="56"/>
                    <a:pt x="41" y="43"/>
                    <a:pt x="42" y="25"/>
                  </a:cubicBezTo>
                  <a:close/>
                  <a:moveTo>
                    <a:pt x="101" y="177"/>
                  </a:moveTo>
                  <a:cubicBezTo>
                    <a:pt x="51" y="177"/>
                    <a:pt x="51" y="177"/>
                    <a:pt x="51" y="177"/>
                  </a:cubicBezTo>
                  <a:cubicBezTo>
                    <a:pt x="27" y="177"/>
                    <a:pt x="8" y="158"/>
                    <a:pt x="8" y="135"/>
                  </a:cubicBezTo>
                  <a:cubicBezTo>
                    <a:pt x="8" y="113"/>
                    <a:pt x="15" y="100"/>
                    <a:pt x="23" y="85"/>
                  </a:cubicBezTo>
                  <a:cubicBezTo>
                    <a:pt x="24" y="83"/>
                    <a:pt x="25" y="80"/>
                    <a:pt x="27" y="78"/>
                  </a:cubicBezTo>
                  <a:cubicBezTo>
                    <a:pt x="27" y="78"/>
                    <a:pt x="45" y="69"/>
                    <a:pt x="69" y="82"/>
                  </a:cubicBezTo>
                  <a:cubicBezTo>
                    <a:pt x="77" y="87"/>
                    <a:pt x="85" y="89"/>
                    <a:pt x="92" y="89"/>
                  </a:cubicBezTo>
                  <a:cubicBezTo>
                    <a:pt x="106" y="89"/>
                    <a:pt x="118" y="82"/>
                    <a:pt x="124" y="77"/>
                  </a:cubicBezTo>
                  <a:cubicBezTo>
                    <a:pt x="126" y="80"/>
                    <a:pt x="127" y="82"/>
                    <a:pt x="128" y="85"/>
                  </a:cubicBezTo>
                  <a:cubicBezTo>
                    <a:pt x="136" y="100"/>
                    <a:pt x="143" y="113"/>
                    <a:pt x="143" y="135"/>
                  </a:cubicBezTo>
                  <a:cubicBezTo>
                    <a:pt x="143" y="158"/>
                    <a:pt x="124" y="177"/>
                    <a:pt x="101" y="177"/>
                  </a:cubicBezTo>
                  <a:close/>
                  <a:moveTo>
                    <a:pt x="72" y="118"/>
                  </a:moveTo>
                  <a:cubicBezTo>
                    <a:pt x="65" y="118"/>
                    <a:pt x="59" y="124"/>
                    <a:pt x="59" y="131"/>
                  </a:cubicBezTo>
                  <a:cubicBezTo>
                    <a:pt x="59" y="138"/>
                    <a:pt x="65" y="143"/>
                    <a:pt x="72" y="143"/>
                  </a:cubicBezTo>
                  <a:cubicBezTo>
                    <a:pt x="79" y="143"/>
                    <a:pt x="84" y="138"/>
                    <a:pt x="84" y="131"/>
                  </a:cubicBezTo>
                  <a:cubicBezTo>
                    <a:pt x="84" y="124"/>
                    <a:pt x="79" y="118"/>
                    <a:pt x="72" y="118"/>
                  </a:cubicBezTo>
                  <a:close/>
                  <a:moveTo>
                    <a:pt x="72" y="135"/>
                  </a:moveTo>
                  <a:cubicBezTo>
                    <a:pt x="69" y="135"/>
                    <a:pt x="67" y="133"/>
                    <a:pt x="67" y="131"/>
                  </a:cubicBezTo>
                  <a:cubicBezTo>
                    <a:pt x="67" y="128"/>
                    <a:pt x="69" y="126"/>
                    <a:pt x="72" y="126"/>
                  </a:cubicBezTo>
                  <a:cubicBezTo>
                    <a:pt x="74" y="126"/>
                    <a:pt x="76" y="128"/>
                    <a:pt x="76" y="131"/>
                  </a:cubicBezTo>
                  <a:cubicBezTo>
                    <a:pt x="76" y="133"/>
                    <a:pt x="74" y="135"/>
                    <a:pt x="72" y="135"/>
                  </a:cubicBezTo>
                  <a:close/>
                  <a:moveTo>
                    <a:pt x="110" y="118"/>
                  </a:moveTo>
                  <a:cubicBezTo>
                    <a:pt x="105" y="118"/>
                    <a:pt x="101" y="122"/>
                    <a:pt x="101" y="126"/>
                  </a:cubicBezTo>
                  <a:cubicBezTo>
                    <a:pt x="101" y="131"/>
                    <a:pt x="105" y="135"/>
                    <a:pt x="110" y="135"/>
                  </a:cubicBezTo>
                  <a:cubicBezTo>
                    <a:pt x="114" y="135"/>
                    <a:pt x="118" y="131"/>
                    <a:pt x="118" y="126"/>
                  </a:cubicBezTo>
                  <a:cubicBezTo>
                    <a:pt x="118" y="122"/>
                    <a:pt x="114" y="118"/>
                    <a:pt x="110" y="118"/>
                  </a:cubicBezTo>
                  <a:close/>
                  <a:moveTo>
                    <a:pt x="122" y="101"/>
                  </a:moveTo>
                  <a:cubicBezTo>
                    <a:pt x="120" y="101"/>
                    <a:pt x="118" y="103"/>
                    <a:pt x="118" y="105"/>
                  </a:cubicBezTo>
                  <a:cubicBezTo>
                    <a:pt x="118" y="108"/>
                    <a:pt x="120" y="109"/>
                    <a:pt x="122" y="109"/>
                  </a:cubicBezTo>
                  <a:cubicBezTo>
                    <a:pt x="125" y="109"/>
                    <a:pt x="126" y="108"/>
                    <a:pt x="126" y="105"/>
                  </a:cubicBezTo>
                  <a:cubicBezTo>
                    <a:pt x="126" y="103"/>
                    <a:pt x="125" y="101"/>
                    <a:pt x="122" y="101"/>
                  </a:cubicBezTo>
                  <a:close/>
                  <a:moveTo>
                    <a:pt x="97" y="160"/>
                  </a:moveTo>
                  <a:cubicBezTo>
                    <a:pt x="95" y="160"/>
                    <a:pt x="93" y="162"/>
                    <a:pt x="93" y="164"/>
                  </a:cubicBezTo>
                  <a:cubicBezTo>
                    <a:pt x="93" y="167"/>
                    <a:pt x="95" y="169"/>
                    <a:pt x="97" y="169"/>
                  </a:cubicBezTo>
                  <a:cubicBezTo>
                    <a:pt x="99" y="169"/>
                    <a:pt x="101" y="167"/>
                    <a:pt x="101" y="164"/>
                  </a:cubicBezTo>
                  <a:cubicBezTo>
                    <a:pt x="101" y="162"/>
                    <a:pt x="99" y="160"/>
                    <a:pt x="97" y="160"/>
                  </a:cubicBezTo>
                  <a:close/>
                </a:path>
              </a:pathLst>
            </a:custGeom>
            <a:solidFill>
              <a:schemeClr val="tx2">
                <a:lumMod val="60000"/>
                <a:lumOff val="40000"/>
              </a:schemeClr>
            </a:solidFill>
            <a:ln>
              <a:noFill/>
            </a:ln>
          </p:spPr>
          <p:txBody>
            <a:bodyPr anchor="ctr"/>
            <a:lstStyle/>
            <a:p>
              <a:pPr algn="ctr"/>
              <a:endParaRPr/>
            </a:p>
          </p:txBody>
        </p:sp>
        <p:sp>
          <p:nvSpPr>
            <p:cNvPr id="61" name="Freeform: Shape 142"/>
            <p:cNvSpPr/>
            <p:nvPr/>
          </p:nvSpPr>
          <p:spPr bwMode="auto">
            <a:xfrm>
              <a:off x="8642620" y="1247756"/>
              <a:ext cx="334106" cy="333117"/>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tx2">
                <a:lumMod val="60000"/>
                <a:lumOff val="40000"/>
              </a:schemeClr>
            </a:solidFill>
            <a:ln>
              <a:noFill/>
            </a:ln>
          </p:spPr>
          <p:txBody>
            <a:bodyPr anchor="ctr"/>
            <a:lstStyle/>
            <a:p>
              <a:pPr algn="ctr"/>
              <a:endParaRPr/>
            </a:p>
          </p:txBody>
        </p:sp>
        <p:sp>
          <p:nvSpPr>
            <p:cNvPr id="62" name="Freeform: Shape 143"/>
            <p:cNvSpPr/>
            <p:nvPr/>
          </p:nvSpPr>
          <p:spPr bwMode="auto">
            <a:xfrm>
              <a:off x="10983338" y="3706898"/>
              <a:ext cx="333117" cy="334106"/>
            </a:xfrm>
            <a:custGeom>
              <a:avLst/>
              <a:gdLst>
                <a:gd name="T0" fmla="*/ 92 w 185"/>
                <a:gd name="T1" fmla="*/ 0 h 186"/>
                <a:gd name="T2" fmla="*/ 0 w 185"/>
                <a:gd name="T3" fmla="*/ 93 h 186"/>
                <a:gd name="T4" fmla="*/ 92 w 185"/>
                <a:gd name="T5" fmla="*/ 186 h 186"/>
                <a:gd name="T6" fmla="*/ 185 w 185"/>
                <a:gd name="T7" fmla="*/ 93 h 186"/>
                <a:gd name="T8" fmla="*/ 92 w 185"/>
                <a:gd name="T9" fmla="*/ 0 h 186"/>
                <a:gd name="T10" fmla="*/ 92 w 185"/>
                <a:gd name="T11" fmla="*/ 178 h 186"/>
                <a:gd name="T12" fmla="*/ 37 w 185"/>
                <a:gd name="T13" fmla="*/ 157 h 186"/>
                <a:gd name="T14" fmla="*/ 67 w 185"/>
                <a:gd name="T15" fmla="*/ 139 h 186"/>
                <a:gd name="T16" fmla="*/ 80 w 185"/>
                <a:gd name="T17" fmla="*/ 108 h 186"/>
                <a:gd name="T18" fmla="*/ 77 w 185"/>
                <a:gd name="T19" fmla="*/ 101 h 186"/>
                <a:gd name="T20" fmla="*/ 67 w 185"/>
                <a:gd name="T21" fmla="*/ 63 h 186"/>
                <a:gd name="T22" fmla="*/ 88 w 185"/>
                <a:gd name="T23" fmla="*/ 37 h 186"/>
                <a:gd name="T24" fmla="*/ 101 w 185"/>
                <a:gd name="T25" fmla="*/ 35 h 186"/>
                <a:gd name="T26" fmla="*/ 105 w 185"/>
                <a:gd name="T27" fmla="*/ 34 h 186"/>
                <a:gd name="T28" fmla="*/ 122 w 185"/>
                <a:gd name="T29" fmla="*/ 64 h 186"/>
                <a:gd name="T30" fmla="*/ 113 w 185"/>
                <a:gd name="T31" fmla="*/ 100 h 186"/>
                <a:gd name="T32" fmla="*/ 109 w 185"/>
                <a:gd name="T33" fmla="*/ 108 h 186"/>
                <a:gd name="T34" fmla="*/ 107 w 185"/>
                <a:gd name="T35" fmla="*/ 124 h 186"/>
                <a:gd name="T36" fmla="*/ 126 w 185"/>
                <a:gd name="T37" fmla="*/ 141 h 186"/>
                <a:gd name="T38" fmla="*/ 148 w 185"/>
                <a:gd name="T39" fmla="*/ 157 h 186"/>
                <a:gd name="T40" fmla="*/ 92 w 185"/>
                <a:gd name="T41" fmla="*/ 178 h 186"/>
                <a:gd name="T42" fmla="*/ 154 w 185"/>
                <a:gd name="T43" fmla="*/ 151 h 186"/>
                <a:gd name="T44" fmla="*/ 129 w 185"/>
                <a:gd name="T45" fmla="*/ 133 h 186"/>
                <a:gd name="T46" fmla="*/ 115 w 185"/>
                <a:gd name="T47" fmla="*/ 121 h 186"/>
                <a:gd name="T48" fmla="*/ 117 w 185"/>
                <a:gd name="T49" fmla="*/ 111 h 186"/>
                <a:gd name="T50" fmla="*/ 121 w 185"/>
                <a:gd name="T51" fmla="*/ 104 h 186"/>
                <a:gd name="T52" fmla="*/ 130 w 185"/>
                <a:gd name="T53" fmla="*/ 64 h 186"/>
                <a:gd name="T54" fmla="*/ 105 w 185"/>
                <a:gd name="T55" fmla="*/ 26 h 186"/>
                <a:gd name="T56" fmla="*/ 98 w 185"/>
                <a:gd name="T57" fmla="*/ 27 h 186"/>
                <a:gd name="T58" fmla="*/ 88 w 185"/>
                <a:gd name="T59" fmla="*/ 29 h 186"/>
                <a:gd name="T60" fmla="*/ 59 w 185"/>
                <a:gd name="T61" fmla="*/ 63 h 186"/>
                <a:gd name="T62" fmla="*/ 69 w 185"/>
                <a:gd name="T63" fmla="*/ 105 h 186"/>
                <a:gd name="T64" fmla="*/ 73 w 185"/>
                <a:gd name="T65" fmla="*/ 111 h 186"/>
                <a:gd name="T66" fmla="*/ 63 w 185"/>
                <a:gd name="T67" fmla="*/ 131 h 186"/>
                <a:gd name="T68" fmla="*/ 31 w 185"/>
                <a:gd name="T69" fmla="*/ 151 h 186"/>
                <a:gd name="T70" fmla="*/ 8 w 185"/>
                <a:gd name="T71" fmla="*/ 93 h 186"/>
                <a:gd name="T72" fmla="*/ 92 w 185"/>
                <a:gd name="T73" fmla="*/ 9 h 186"/>
                <a:gd name="T74" fmla="*/ 177 w 185"/>
                <a:gd name="T75" fmla="*/ 93 h 186"/>
                <a:gd name="T76" fmla="*/ 154 w 185"/>
                <a:gd name="T77"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86">
                  <a:moveTo>
                    <a:pt x="92" y="0"/>
                  </a:moveTo>
                  <a:cubicBezTo>
                    <a:pt x="41" y="0"/>
                    <a:pt x="0" y="42"/>
                    <a:pt x="0" y="93"/>
                  </a:cubicBezTo>
                  <a:cubicBezTo>
                    <a:pt x="0" y="145"/>
                    <a:pt x="41" y="186"/>
                    <a:pt x="92" y="186"/>
                  </a:cubicBezTo>
                  <a:cubicBezTo>
                    <a:pt x="144" y="186"/>
                    <a:pt x="185" y="145"/>
                    <a:pt x="185" y="93"/>
                  </a:cubicBezTo>
                  <a:cubicBezTo>
                    <a:pt x="185" y="42"/>
                    <a:pt x="144" y="0"/>
                    <a:pt x="92" y="0"/>
                  </a:cubicBezTo>
                  <a:close/>
                  <a:moveTo>
                    <a:pt x="92" y="178"/>
                  </a:moveTo>
                  <a:cubicBezTo>
                    <a:pt x="71" y="178"/>
                    <a:pt x="52" y="170"/>
                    <a:pt x="37" y="157"/>
                  </a:cubicBezTo>
                  <a:cubicBezTo>
                    <a:pt x="49" y="147"/>
                    <a:pt x="54" y="145"/>
                    <a:pt x="67" y="139"/>
                  </a:cubicBezTo>
                  <a:cubicBezTo>
                    <a:pt x="81" y="133"/>
                    <a:pt x="86" y="121"/>
                    <a:pt x="80" y="108"/>
                  </a:cubicBezTo>
                  <a:cubicBezTo>
                    <a:pt x="79" y="105"/>
                    <a:pt x="78" y="103"/>
                    <a:pt x="77" y="101"/>
                  </a:cubicBezTo>
                  <a:cubicBezTo>
                    <a:pt x="72" y="93"/>
                    <a:pt x="67" y="84"/>
                    <a:pt x="67" y="63"/>
                  </a:cubicBezTo>
                  <a:cubicBezTo>
                    <a:pt x="67" y="38"/>
                    <a:pt x="79" y="38"/>
                    <a:pt x="88" y="37"/>
                  </a:cubicBezTo>
                  <a:cubicBezTo>
                    <a:pt x="95" y="37"/>
                    <a:pt x="98" y="36"/>
                    <a:pt x="101" y="35"/>
                  </a:cubicBezTo>
                  <a:cubicBezTo>
                    <a:pt x="102" y="35"/>
                    <a:pt x="103" y="34"/>
                    <a:pt x="105" y="34"/>
                  </a:cubicBezTo>
                  <a:cubicBezTo>
                    <a:pt x="113" y="34"/>
                    <a:pt x="122" y="42"/>
                    <a:pt x="122" y="64"/>
                  </a:cubicBezTo>
                  <a:cubicBezTo>
                    <a:pt x="122" y="85"/>
                    <a:pt x="118" y="91"/>
                    <a:pt x="113" y="100"/>
                  </a:cubicBezTo>
                  <a:cubicBezTo>
                    <a:pt x="112" y="102"/>
                    <a:pt x="111" y="105"/>
                    <a:pt x="109" y="108"/>
                  </a:cubicBezTo>
                  <a:cubicBezTo>
                    <a:pt x="106" y="114"/>
                    <a:pt x="106" y="119"/>
                    <a:pt x="107" y="124"/>
                  </a:cubicBezTo>
                  <a:cubicBezTo>
                    <a:pt x="110" y="130"/>
                    <a:pt x="116" y="136"/>
                    <a:pt x="126" y="141"/>
                  </a:cubicBezTo>
                  <a:cubicBezTo>
                    <a:pt x="134" y="145"/>
                    <a:pt x="143" y="152"/>
                    <a:pt x="148" y="157"/>
                  </a:cubicBezTo>
                  <a:cubicBezTo>
                    <a:pt x="133" y="170"/>
                    <a:pt x="114" y="178"/>
                    <a:pt x="92" y="178"/>
                  </a:cubicBezTo>
                  <a:close/>
                  <a:moveTo>
                    <a:pt x="154" y="151"/>
                  </a:moveTo>
                  <a:cubicBezTo>
                    <a:pt x="149" y="146"/>
                    <a:pt x="139" y="137"/>
                    <a:pt x="129" y="133"/>
                  </a:cubicBezTo>
                  <a:cubicBezTo>
                    <a:pt x="121" y="129"/>
                    <a:pt x="117" y="125"/>
                    <a:pt x="115" y="121"/>
                  </a:cubicBezTo>
                  <a:cubicBezTo>
                    <a:pt x="114" y="118"/>
                    <a:pt x="115" y="115"/>
                    <a:pt x="117" y="111"/>
                  </a:cubicBezTo>
                  <a:cubicBezTo>
                    <a:pt x="118" y="108"/>
                    <a:pt x="120" y="106"/>
                    <a:pt x="121" y="104"/>
                  </a:cubicBezTo>
                  <a:cubicBezTo>
                    <a:pt x="126" y="94"/>
                    <a:pt x="130" y="88"/>
                    <a:pt x="130" y="64"/>
                  </a:cubicBezTo>
                  <a:cubicBezTo>
                    <a:pt x="130" y="28"/>
                    <a:pt x="109" y="26"/>
                    <a:pt x="105" y="26"/>
                  </a:cubicBezTo>
                  <a:cubicBezTo>
                    <a:pt x="102" y="26"/>
                    <a:pt x="100" y="27"/>
                    <a:pt x="98" y="27"/>
                  </a:cubicBezTo>
                  <a:cubicBezTo>
                    <a:pt x="96" y="28"/>
                    <a:pt x="93" y="29"/>
                    <a:pt x="88" y="29"/>
                  </a:cubicBezTo>
                  <a:cubicBezTo>
                    <a:pt x="78" y="29"/>
                    <a:pt x="59" y="29"/>
                    <a:pt x="59" y="63"/>
                  </a:cubicBezTo>
                  <a:cubicBezTo>
                    <a:pt x="59" y="86"/>
                    <a:pt x="65" y="96"/>
                    <a:pt x="69" y="105"/>
                  </a:cubicBezTo>
                  <a:cubicBezTo>
                    <a:pt x="71" y="107"/>
                    <a:pt x="72" y="109"/>
                    <a:pt x="73" y="111"/>
                  </a:cubicBezTo>
                  <a:cubicBezTo>
                    <a:pt x="77" y="120"/>
                    <a:pt x="74" y="127"/>
                    <a:pt x="63" y="131"/>
                  </a:cubicBezTo>
                  <a:cubicBezTo>
                    <a:pt x="50" y="137"/>
                    <a:pt x="44" y="140"/>
                    <a:pt x="31" y="151"/>
                  </a:cubicBezTo>
                  <a:cubicBezTo>
                    <a:pt x="17" y="136"/>
                    <a:pt x="8" y="116"/>
                    <a:pt x="8" y="93"/>
                  </a:cubicBezTo>
                  <a:cubicBezTo>
                    <a:pt x="8" y="47"/>
                    <a:pt x="46" y="9"/>
                    <a:pt x="92" y="9"/>
                  </a:cubicBezTo>
                  <a:cubicBezTo>
                    <a:pt x="139" y="9"/>
                    <a:pt x="177" y="47"/>
                    <a:pt x="177" y="93"/>
                  </a:cubicBezTo>
                  <a:cubicBezTo>
                    <a:pt x="177" y="116"/>
                    <a:pt x="168" y="136"/>
                    <a:pt x="154" y="151"/>
                  </a:cubicBezTo>
                  <a:close/>
                </a:path>
              </a:pathLst>
            </a:custGeom>
            <a:solidFill>
              <a:schemeClr val="tx2">
                <a:lumMod val="60000"/>
                <a:lumOff val="40000"/>
              </a:schemeClr>
            </a:solidFill>
            <a:ln>
              <a:noFill/>
            </a:ln>
          </p:spPr>
          <p:txBody>
            <a:bodyPr anchor="ctr"/>
            <a:lstStyle/>
            <a:p>
              <a:pPr algn="ctr"/>
              <a:endParaRPr/>
            </a:p>
          </p:txBody>
        </p:sp>
        <p:sp>
          <p:nvSpPr>
            <p:cNvPr id="63" name="Freeform: Shape 144"/>
            <p:cNvSpPr/>
            <p:nvPr/>
          </p:nvSpPr>
          <p:spPr bwMode="auto">
            <a:xfrm rot="21255315">
              <a:off x="10691096" y="2523650"/>
              <a:ext cx="338093" cy="338093"/>
            </a:xfrm>
            <a:custGeom>
              <a:avLst/>
              <a:gdLst>
                <a:gd name="T0" fmla="*/ 160 w 186"/>
                <a:gd name="T1" fmla="*/ 13 h 186"/>
                <a:gd name="T2" fmla="*/ 135 w 186"/>
                <a:gd name="T3" fmla="*/ 13 h 186"/>
                <a:gd name="T4" fmla="*/ 70 w 186"/>
                <a:gd name="T5" fmla="*/ 35 h 186"/>
                <a:gd name="T6" fmla="*/ 0 w 186"/>
                <a:gd name="T7" fmla="*/ 51 h 186"/>
                <a:gd name="T8" fmla="*/ 8 w 186"/>
                <a:gd name="T9" fmla="*/ 118 h 186"/>
                <a:gd name="T10" fmla="*/ 51 w 186"/>
                <a:gd name="T11" fmla="*/ 182 h 186"/>
                <a:gd name="T12" fmla="*/ 55 w 186"/>
                <a:gd name="T13" fmla="*/ 186 h 186"/>
                <a:gd name="T14" fmla="*/ 93 w 186"/>
                <a:gd name="T15" fmla="*/ 182 h 186"/>
                <a:gd name="T16" fmla="*/ 93 w 186"/>
                <a:gd name="T17" fmla="*/ 181 h 186"/>
                <a:gd name="T18" fmla="*/ 135 w 186"/>
                <a:gd name="T19" fmla="*/ 145 h 186"/>
                <a:gd name="T20" fmla="*/ 148 w 186"/>
                <a:gd name="T21" fmla="*/ 160 h 186"/>
                <a:gd name="T22" fmla="*/ 160 w 186"/>
                <a:gd name="T23" fmla="*/ 106 h 186"/>
                <a:gd name="T24" fmla="*/ 160 w 186"/>
                <a:gd name="T25" fmla="*/ 55 h 186"/>
                <a:gd name="T26" fmla="*/ 8 w 186"/>
                <a:gd name="T27" fmla="*/ 93 h 186"/>
                <a:gd name="T28" fmla="*/ 34 w 186"/>
                <a:gd name="T29" fmla="*/ 89 h 186"/>
                <a:gd name="T30" fmla="*/ 8 w 186"/>
                <a:gd name="T31" fmla="*/ 85 h 186"/>
                <a:gd name="T32" fmla="*/ 21 w 186"/>
                <a:gd name="T33" fmla="*/ 76 h 186"/>
                <a:gd name="T34" fmla="*/ 21 w 186"/>
                <a:gd name="T35" fmla="*/ 68 h 186"/>
                <a:gd name="T36" fmla="*/ 8 w 186"/>
                <a:gd name="T37" fmla="*/ 51 h 186"/>
                <a:gd name="T38" fmla="*/ 67 w 186"/>
                <a:gd name="T39" fmla="*/ 116 h 186"/>
                <a:gd name="T40" fmla="*/ 54 w 186"/>
                <a:gd name="T41" fmla="*/ 160 h 186"/>
                <a:gd name="T42" fmla="*/ 70 w 186"/>
                <a:gd name="T43" fmla="*/ 125 h 186"/>
                <a:gd name="T44" fmla="*/ 80 w 186"/>
                <a:gd name="T45" fmla="*/ 160 h 186"/>
                <a:gd name="T46" fmla="*/ 81 w 186"/>
                <a:gd name="T47" fmla="*/ 169 h 186"/>
                <a:gd name="T48" fmla="*/ 58 w 186"/>
                <a:gd name="T49" fmla="*/ 177 h 186"/>
                <a:gd name="T50" fmla="*/ 81 w 186"/>
                <a:gd name="T51" fmla="*/ 169 h 186"/>
                <a:gd name="T52" fmla="*/ 76 w 186"/>
                <a:gd name="T53" fmla="*/ 118 h 186"/>
                <a:gd name="T54" fmla="*/ 135 w 186"/>
                <a:gd name="T55" fmla="*/ 25 h 186"/>
                <a:gd name="T56" fmla="*/ 152 w 186"/>
                <a:gd name="T57" fmla="*/ 148 h 186"/>
                <a:gd name="T58" fmla="*/ 143 w 186"/>
                <a:gd name="T59" fmla="*/ 148 h 186"/>
                <a:gd name="T60" fmla="*/ 148 w 186"/>
                <a:gd name="T61" fmla="*/ 9 h 186"/>
                <a:gd name="T62" fmla="*/ 152 w 186"/>
                <a:gd name="T63" fmla="*/ 148 h 186"/>
                <a:gd name="T64" fmla="*/ 160 w 186"/>
                <a:gd name="T65" fmla="*/ 63 h 186"/>
                <a:gd name="T66" fmla="*/ 160 w 186"/>
                <a:gd name="T67" fmla="*/ 9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6" h="186">
                  <a:moveTo>
                    <a:pt x="160" y="55"/>
                  </a:moveTo>
                  <a:cubicBezTo>
                    <a:pt x="160" y="13"/>
                    <a:pt x="160" y="13"/>
                    <a:pt x="160" y="13"/>
                  </a:cubicBezTo>
                  <a:cubicBezTo>
                    <a:pt x="160" y="6"/>
                    <a:pt x="155" y="0"/>
                    <a:pt x="148" y="0"/>
                  </a:cubicBezTo>
                  <a:cubicBezTo>
                    <a:pt x="141" y="0"/>
                    <a:pt x="135" y="6"/>
                    <a:pt x="135" y="13"/>
                  </a:cubicBezTo>
                  <a:cubicBezTo>
                    <a:pt x="135" y="16"/>
                    <a:pt x="135" y="16"/>
                    <a:pt x="135" y="16"/>
                  </a:cubicBezTo>
                  <a:cubicBezTo>
                    <a:pt x="70" y="35"/>
                    <a:pt x="70" y="35"/>
                    <a:pt x="70" y="35"/>
                  </a:cubicBezTo>
                  <a:cubicBezTo>
                    <a:pt x="8" y="42"/>
                    <a:pt x="8" y="42"/>
                    <a:pt x="8" y="42"/>
                  </a:cubicBezTo>
                  <a:cubicBezTo>
                    <a:pt x="4" y="42"/>
                    <a:pt x="0" y="46"/>
                    <a:pt x="0" y="51"/>
                  </a:cubicBezTo>
                  <a:cubicBezTo>
                    <a:pt x="0" y="110"/>
                    <a:pt x="0" y="110"/>
                    <a:pt x="0" y="110"/>
                  </a:cubicBezTo>
                  <a:cubicBezTo>
                    <a:pt x="0" y="114"/>
                    <a:pt x="4" y="118"/>
                    <a:pt x="8" y="118"/>
                  </a:cubicBezTo>
                  <a:cubicBezTo>
                    <a:pt x="37" y="121"/>
                    <a:pt x="37" y="121"/>
                    <a:pt x="37" y="121"/>
                  </a:cubicBezTo>
                  <a:cubicBezTo>
                    <a:pt x="51" y="182"/>
                    <a:pt x="51" y="182"/>
                    <a:pt x="51" y="182"/>
                  </a:cubicBezTo>
                  <a:cubicBezTo>
                    <a:pt x="51" y="182"/>
                    <a:pt x="51" y="182"/>
                    <a:pt x="51" y="182"/>
                  </a:cubicBezTo>
                  <a:cubicBezTo>
                    <a:pt x="51" y="184"/>
                    <a:pt x="53" y="186"/>
                    <a:pt x="55" y="186"/>
                  </a:cubicBezTo>
                  <a:cubicBezTo>
                    <a:pt x="89" y="186"/>
                    <a:pt x="89" y="186"/>
                    <a:pt x="89" y="186"/>
                  </a:cubicBezTo>
                  <a:cubicBezTo>
                    <a:pt x="91" y="186"/>
                    <a:pt x="93" y="184"/>
                    <a:pt x="93" y="182"/>
                  </a:cubicBezTo>
                  <a:cubicBezTo>
                    <a:pt x="93" y="181"/>
                    <a:pt x="93" y="181"/>
                    <a:pt x="93" y="181"/>
                  </a:cubicBezTo>
                  <a:cubicBezTo>
                    <a:pt x="93" y="181"/>
                    <a:pt x="93" y="181"/>
                    <a:pt x="93" y="181"/>
                  </a:cubicBezTo>
                  <a:cubicBezTo>
                    <a:pt x="81" y="128"/>
                    <a:pt x="81" y="128"/>
                    <a:pt x="81" y="128"/>
                  </a:cubicBezTo>
                  <a:cubicBezTo>
                    <a:pt x="135" y="145"/>
                    <a:pt x="135" y="145"/>
                    <a:pt x="135" y="145"/>
                  </a:cubicBezTo>
                  <a:cubicBezTo>
                    <a:pt x="135" y="148"/>
                    <a:pt x="135" y="148"/>
                    <a:pt x="135" y="148"/>
                  </a:cubicBezTo>
                  <a:cubicBezTo>
                    <a:pt x="135" y="155"/>
                    <a:pt x="141" y="160"/>
                    <a:pt x="148" y="160"/>
                  </a:cubicBezTo>
                  <a:cubicBezTo>
                    <a:pt x="155" y="160"/>
                    <a:pt x="160" y="155"/>
                    <a:pt x="160" y="148"/>
                  </a:cubicBezTo>
                  <a:cubicBezTo>
                    <a:pt x="160" y="106"/>
                    <a:pt x="160" y="106"/>
                    <a:pt x="160" y="106"/>
                  </a:cubicBezTo>
                  <a:cubicBezTo>
                    <a:pt x="174" y="106"/>
                    <a:pt x="186" y="94"/>
                    <a:pt x="186" y="80"/>
                  </a:cubicBezTo>
                  <a:cubicBezTo>
                    <a:pt x="186" y="66"/>
                    <a:pt x="174" y="55"/>
                    <a:pt x="160" y="55"/>
                  </a:cubicBezTo>
                  <a:close/>
                  <a:moveTo>
                    <a:pt x="8" y="110"/>
                  </a:moveTo>
                  <a:cubicBezTo>
                    <a:pt x="8" y="93"/>
                    <a:pt x="8" y="93"/>
                    <a:pt x="8" y="93"/>
                  </a:cubicBezTo>
                  <a:cubicBezTo>
                    <a:pt x="29" y="93"/>
                    <a:pt x="29" y="93"/>
                    <a:pt x="29" y="93"/>
                  </a:cubicBezTo>
                  <a:cubicBezTo>
                    <a:pt x="32" y="93"/>
                    <a:pt x="34" y="91"/>
                    <a:pt x="34" y="89"/>
                  </a:cubicBezTo>
                  <a:cubicBezTo>
                    <a:pt x="34" y="86"/>
                    <a:pt x="32" y="85"/>
                    <a:pt x="29" y="85"/>
                  </a:cubicBezTo>
                  <a:cubicBezTo>
                    <a:pt x="8" y="85"/>
                    <a:pt x="8" y="85"/>
                    <a:pt x="8" y="85"/>
                  </a:cubicBezTo>
                  <a:cubicBezTo>
                    <a:pt x="8" y="76"/>
                    <a:pt x="8" y="76"/>
                    <a:pt x="8" y="76"/>
                  </a:cubicBezTo>
                  <a:cubicBezTo>
                    <a:pt x="21" y="76"/>
                    <a:pt x="21" y="76"/>
                    <a:pt x="21" y="76"/>
                  </a:cubicBezTo>
                  <a:cubicBezTo>
                    <a:pt x="23" y="76"/>
                    <a:pt x="25" y="74"/>
                    <a:pt x="25" y="72"/>
                  </a:cubicBezTo>
                  <a:cubicBezTo>
                    <a:pt x="25" y="70"/>
                    <a:pt x="23" y="68"/>
                    <a:pt x="21" y="68"/>
                  </a:cubicBezTo>
                  <a:cubicBezTo>
                    <a:pt x="8" y="68"/>
                    <a:pt x="8" y="68"/>
                    <a:pt x="8" y="68"/>
                  </a:cubicBezTo>
                  <a:cubicBezTo>
                    <a:pt x="8" y="51"/>
                    <a:pt x="8" y="51"/>
                    <a:pt x="8" y="51"/>
                  </a:cubicBezTo>
                  <a:cubicBezTo>
                    <a:pt x="67" y="44"/>
                    <a:pt x="67" y="44"/>
                    <a:pt x="67" y="44"/>
                  </a:cubicBezTo>
                  <a:cubicBezTo>
                    <a:pt x="67" y="116"/>
                    <a:pt x="67" y="116"/>
                    <a:pt x="67" y="116"/>
                  </a:cubicBezTo>
                  <a:lnTo>
                    <a:pt x="8" y="110"/>
                  </a:lnTo>
                  <a:close/>
                  <a:moveTo>
                    <a:pt x="54" y="160"/>
                  </a:moveTo>
                  <a:cubicBezTo>
                    <a:pt x="46" y="122"/>
                    <a:pt x="46" y="122"/>
                    <a:pt x="46" y="122"/>
                  </a:cubicBezTo>
                  <a:cubicBezTo>
                    <a:pt x="70" y="125"/>
                    <a:pt x="70" y="125"/>
                    <a:pt x="70" y="125"/>
                  </a:cubicBezTo>
                  <a:cubicBezTo>
                    <a:pt x="72" y="126"/>
                    <a:pt x="72" y="126"/>
                    <a:pt x="72" y="126"/>
                  </a:cubicBezTo>
                  <a:cubicBezTo>
                    <a:pt x="80" y="160"/>
                    <a:pt x="80" y="160"/>
                    <a:pt x="80" y="160"/>
                  </a:cubicBezTo>
                  <a:lnTo>
                    <a:pt x="54" y="160"/>
                  </a:lnTo>
                  <a:close/>
                  <a:moveTo>
                    <a:pt x="81" y="169"/>
                  </a:moveTo>
                  <a:cubicBezTo>
                    <a:pt x="83" y="177"/>
                    <a:pt x="83" y="177"/>
                    <a:pt x="83" y="177"/>
                  </a:cubicBezTo>
                  <a:cubicBezTo>
                    <a:pt x="58" y="177"/>
                    <a:pt x="58" y="177"/>
                    <a:pt x="58" y="177"/>
                  </a:cubicBezTo>
                  <a:cubicBezTo>
                    <a:pt x="56" y="169"/>
                    <a:pt x="56" y="169"/>
                    <a:pt x="56" y="169"/>
                  </a:cubicBezTo>
                  <a:lnTo>
                    <a:pt x="81" y="169"/>
                  </a:lnTo>
                  <a:close/>
                  <a:moveTo>
                    <a:pt x="135" y="136"/>
                  </a:moveTo>
                  <a:cubicBezTo>
                    <a:pt x="76" y="118"/>
                    <a:pt x="76" y="118"/>
                    <a:pt x="76" y="118"/>
                  </a:cubicBezTo>
                  <a:cubicBezTo>
                    <a:pt x="76" y="43"/>
                    <a:pt x="76" y="43"/>
                    <a:pt x="76" y="43"/>
                  </a:cubicBezTo>
                  <a:cubicBezTo>
                    <a:pt x="135" y="25"/>
                    <a:pt x="135" y="25"/>
                    <a:pt x="135" y="25"/>
                  </a:cubicBezTo>
                  <a:lnTo>
                    <a:pt x="135" y="136"/>
                  </a:lnTo>
                  <a:close/>
                  <a:moveTo>
                    <a:pt x="152" y="148"/>
                  </a:moveTo>
                  <a:cubicBezTo>
                    <a:pt x="152" y="150"/>
                    <a:pt x="150" y="152"/>
                    <a:pt x="148" y="152"/>
                  </a:cubicBezTo>
                  <a:cubicBezTo>
                    <a:pt x="145" y="152"/>
                    <a:pt x="143" y="150"/>
                    <a:pt x="143" y="148"/>
                  </a:cubicBezTo>
                  <a:cubicBezTo>
                    <a:pt x="143" y="13"/>
                    <a:pt x="143" y="13"/>
                    <a:pt x="143" y="13"/>
                  </a:cubicBezTo>
                  <a:cubicBezTo>
                    <a:pt x="143" y="10"/>
                    <a:pt x="145" y="9"/>
                    <a:pt x="148" y="9"/>
                  </a:cubicBezTo>
                  <a:cubicBezTo>
                    <a:pt x="150" y="9"/>
                    <a:pt x="152" y="10"/>
                    <a:pt x="152" y="13"/>
                  </a:cubicBezTo>
                  <a:lnTo>
                    <a:pt x="152" y="148"/>
                  </a:lnTo>
                  <a:close/>
                  <a:moveTo>
                    <a:pt x="160" y="97"/>
                  </a:moveTo>
                  <a:cubicBezTo>
                    <a:pt x="160" y="63"/>
                    <a:pt x="160" y="63"/>
                    <a:pt x="160" y="63"/>
                  </a:cubicBezTo>
                  <a:cubicBezTo>
                    <a:pt x="170" y="63"/>
                    <a:pt x="177" y="71"/>
                    <a:pt x="177" y="80"/>
                  </a:cubicBezTo>
                  <a:cubicBezTo>
                    <a:pt x="177" y="90"/>
                    <a:pt x="170" y="97"/>
                    <a:pt x="160" y="97"/>
                  </a:cubicBezTo>
                  <a:close/>
                </a:path>
              </a:pathLst>
            </a:custGeom>
            <a:solidFill>
              <a:schemeClr val="tx2">
                <a:lumMod val="60000"/>
                <a:lumOff val="40000"/>
              </a:schemeClr>
            </a:solidFill>
            <a:ln>
              <a:noFill/>
            </a:ln>
          </p:spPr>
          <p:txBody>
            <a:bodyPr anchor="ctr"/>
            <a:lstStyle/>
            <a:p>
              <a:pPr algn="ctr"/>
              <a:endParaRPr/>
            </a:p>
          </p:txBody>
        </p:sp>
        <p:sp>
          <p:nvSpPr>
            <p:cNvPr id="64" name="Freeform: Shape 145"/>
            <p:cNvSpPr/>
            <p:nvPr/>
          </p:nvSpPr>
          <p:spPr bwMode="auto">
            <a:xfrm rot="19418196">
              <a:off x="11016888" y="3059538"/>
              <a:ext cx="335696" cy="198051"/>
            </a:xfrm>
            <a:custGeom>
              <a:avLst/>
              <a:gdLst>
                <a:gd name="T0" fmla="*/ 160 w 186"/>
                <a:gd name="T1" fmla="*/ 43 h 110"/>
                <a:gd name="T2" fmla="*/ 161 w 186"/>
                <a:gd name="T3" fmla="*/ 42 h 110"/>
                <a:gd name="T4" fmla="*/ 135 w 186"/>
                <a:gd name="T5" fmla="*/ 17 h 110"/>
                <a:gd name="T6" fmla="*/ 119 w 186"/>
                <a:gd name="T7" fmla="*/ 23 h 110"/>
                <a:gd name="T8" fmla="*/ 76 w 186"/>
                <a:gd name="T9" fmla="*/ 0 h 110"/>
                <a:gd name="T10" fmla="*/ 26 w 186"/>
                <a:gd name="T11" fmla="*/ 43 h 110"/>
                <a:gd name="T12" fmla="*/ 0 w 186"/>
                <a:gd name="T13" fmla="*/ 76 h 110"/>
                <a:gd name="T14" fmla="*/ 34 w 186"/>
                <a:gd name="T15" fmla="*/ 110 h 110"/>
                <a:gd name="T16" fmla="*/ 152 w 186"/>
                <a:gd name="T17" fmla="*/ 110 h 110"/>
                <a:gd name="T18" fmla="*/ 186 w 186"/>
                <a:gd name="T19" fmla="*/ 76 h 110"/>
                <a:gd name="T20" fmla="*/ 160 w 186"/>
                <a:gd name="T21" fmla="*/ 43 h 110"/>
                <a:gd name="T22" fmla="*/ 152 w 186"/>
                <a:gd name="T23" fmla="*/ 101 h 110"/>
                <a:gd name="T24" fmla="*/ 34 w 186"/>
                <a:gd name="T25" fmla="*/ 101 h 110"/>
                <a:gd name="T26" fmla="*/ 9 w 186"/>
                <a:gd name="T27" fmla="*/ 76 h 110"/>
                <a:gd name="T28" fmla="*/ 28 w 186"/>
                <a:gd name="T29" fmla="*/ 51 h 110"/>
                <a:gd name="T30" fmla="*/ 34 w 186"/>
                <a:gd name="T31" fmla="*/ 44 h 110"/>
                <a:gd name="T32" fmla="*/ 76 w 186"/>
                <a:gd name="T33" fmla="*/ 8 h 110"/>
                <a:gd name="T34" fmla="*/ 111 w 186"/>
                <a:gd name="T35" fmla="*/ 28 h 110"/>
                <a:gd name="T36" fmla="*/ 117 w 186"/>
                <a:gd name="T37" fmla="*/ 32 h 110"/>
                <a:gd name="T38" fmla="*/ 119 w 186"/>
                <a:gd name="T39" fmla="*/ 32 h 110"/>
                <a:gd name="T40" fmla="*/ 124 w 186"/>
                <a:gd name="T41" fmla="*/ 29 h 110"/>
                <a:gd name="T42" fmla="*/ 135 w 186"/>
                <a:gd name="T43" fmla="*/ 25 h 110"/>
                <a:gd name="T44" fmla="*/ 152 w 186"/>
                <a:gd name="T45" fmla="*/ 42 h 110"/>
                <a:gd name="T46" fmla="*/ 152 w 186"/>
                <a:gd name="T47" fmla="*/ 43 h 110"/>
                <a:gd name="T48" fmla="*/ 158 w 186"/>
                <a:gd name="T49" fmla="*/ 51 h 110"/>
                <a:gd name="T50" fmla="*/ 177 w 186"/>
                <a:gd name="T51" fmla="*/ 76 h 110"/>
                <a:gd name="T52" fmla="*/ 152 w 186"/>
                <a:gd name="T53" fmla="*/ 10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10">
                  <a:moveTo>
                    <a:pt x="160" y="43"/>
                  </a:moveTo>
                  <a:cubicBezTo>
                    <a:pt x="160" y="43"/>
                    <a:pt x="161" y="43"/>
                    <a:pt x="161" y="42"/>
                  </a:cubicBezTo>
                  <a:cubicBezTo>
                    <a:pt x="161" y="28"/>
                    <a:pt x="149" y="17"/>
                    <a:pt x="135" y="17"/>
                  </a:cubicBezTo>
                  <a:cubicBezTo>
                    <a:pt x="129" y="17"/>
                    <a:pt x="123" y="19"/>
                    <a:pt x="119" y="23"/>
                  </a:cubicBezTo>
                  <a:cubicBezTo>
                    <a:pt x="110" y="9"/>
                    <a:pt x="94" y="0"/>
                    <a:pt x="76" y="0"/>
                  </a:cubicBezTo>
                  <a:cubicBezTo>
                    <a:pt x="51" y="0"/>
                    <a:pt x="30" y="19"/>
                    <a:pt x="26" y="43"/>
                  </a:cubicBezTo>
                  <a:cubicBezTo>
                    <a:pt x="11" y="47"/>
                    <a:pt x="0" y="60"/>
                    <a:pt x="0" y="76"/>
                  </a:cubicBezTo>
                  <a:cubicBezTo>
                    <a:pt x="0" y="95"/>
                    <a:pt x="15" y="110"/>
                    <a:pt x="34" y="110"/>
                  </a:cubicBezTo>
                  <a:cubicBezTo>
                    <a:pt x="152" y="110"/>
                    <a:pt x="152" y="110"/>
                    <a:pt x="152" y="110"/>
                  </a:cubicBezTo>
                  <a:cubicBezTo>
                    <a:pt x="171" y="110"/>
                    <a:pt x="186" y="95"/>
                    <a:pt x="186" y="76"/>
                  </a:cubicBezTo>
                  <a:cubicBezTo>
                    <a:pt x="186" y="60"/>
                    <a:pt x="175" y="47"/>
                    <a:pt x="160" y="43"/>
                  </a:cubicBezTo>
                  <a:close/>
                  <a:moveTo>
                    <a:pt x="152" y="101"/>
                  </a:moveTo>
                  <a:cubicBezTo>
                    <a:pt x="34" y="101"/>
                    <a:pt x="34" y="101"/>
                    <a:pt x="34" y="101"/>
                  </a:cubicBezTo>
                  <a:cubicBezTo>
                    <a:pt x="20" y="101"/>
                    <a:pt x="9" y="90"/>
                    <a:pt x="9" y="76"/>
                  </a:cubicBezTo>
                  <a:cubicBezTo>
                    <a:pt x="9" y="64"/>
                    <a:pt x="17" y="54"/>
                    <a:pt x="28" y="51"/>
                  </a:cubicBezTo>
                  <a:cubicBezTo>
                    <a:pt x="31" y="51"/>
                    <a:pt x="34" y="48"/>
                    <a:pt x="34" y="44"/>
                  </a:cubicBezTo>
                  <a:cubicBezTo>
                    <a:pt x="38" y="24"/>
                    <a:pt x="55" y="8"/>
                    <a:pt x="76" y="8"/>
                  </a:cubicBezTo>
                  <a:cubicBezTo>
                    <a:pt x="90" y="8"/>
                    <a:pt x="104" y="16"/>
                    <a:pt x="111" y="28"/>
                  </a:cubicBezTo>
                  <a:cubicBezTo>
                    <a:pt x="113" y="30"/>
                    <a:pt x="115" y="31"/>
                    <a:pt x="117" y="32"/>
                  </a:cubicBezTo>
                  <a:cubicBezTo>
                    <a:pt x="118" y="32"/>
                    <a:pt x="118" y="32"/>
                    <a:pt x="119" y="32"/>
                  </a:cubicBezTo>
                  <a:cubicBezTo>
                    <a:pt x="121" y="32"/>
                    <a:pt x="123" y="31"/>
                    <a:pt x="124" y="29"/>
                  </a:cubicBezTo>
                  <a:cubicBezTo>
                    <a:pt x="127" y="27"/>
                    <a:pt x="131" y="25"/>
                    <a:pt x="135" y="25"/>
                  </a:cubicBezTo>
                  <a:cubicBezTo>
                    <a:pt x="145" y="25"/>
                    <a:pt x="152" y="33"/>
                    <a:pt x="152" y="42"/>
                  </a:cubicBezTo>
                  <a:cubicBezTo>
                    <a:pt x="152" y="43"/>
                    <a:pt x="152" y="43"/>
                    <a:pt x="152" y="43"/>
                  </a:cubicBezTo>
                  <a:cubicBezTo>
                    <a:pt x="152" y="47"/>
                    <a:pt x="154" y="50"/>
                    <a:pt x="158" y="51"/>
                  </a:cubicBezTo>
                  <a:cubicBezTo>
                    <a:pt x="170" y="54"/>
                    <a:pt x="177" y="64"/>
                    <a:pt x="177" y="76"/>
                  </a:cubicBezTo>
                  <a:cubicBezTo>
                    <a:pt x="177" y="90"/>
                    <a:pt x="166" y="101"/>
                    <a:pt x="152" y="101"/>
                  </a:cubicBezTo>
                  <a:close/>
                </a:path>
              </a:pathLst>
            </a:custGeom>
            <a:solidFill>
              <a:schemeClr val="tx2">
                <a:lumMod val="60000"/>
                <a:lumOff val="40000"/>
              </a:schemeClr>
            </a:solidFill>
            <a:ln>
              <a:noFill/>
            </a:ln>
          </p:spPr>
          <p:txBody>
            <a:bodyPr anchor="ctr"/>
            <a:lstStyle/>
            <a:p>
              <a:pPr algn="ctr"/>
              <a:endParaRPr/>
            </a:p>
          </p:txBody>
        </p:sp>
        <p:sp>
          <p:nvSpPr>
            <p:cNvPr id="65" name="Freeform: Shape 146"/>
            <p:cNvSpPr/>
            <p:nvPr/>
          </p:nvSpPr>
          <p:spPr bwMode="auto">
            <a:xfrm rot="723528">
              <a:off x="10780405" y="2023913"/>
              <a:ext cx="342127" cy="333228"/>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tx2">
                <a:lumMod val="60000"/>
                <a:lumOff val="40000"/>
              </a:schemeClr>
            </a:solidFill>
            <a:ln>
              <a:noFill/>
            </a:ln>
          </p:spPr>
          <p:txBody>
            <a:bodyPr anchor="ctr"/>
            <a:lstStyle/>
            <a:p>
              <a:pPr algn="ctr"/>
              <a:endParaRPr/>
            </a:p>
          </p:txBody>
        </p:sp>
        <p:sp>
          <p:nvSpPr>
            <p:cNvPr id="66" name="Freeform: Shape 147"/>
            <p:cNvSpPr/>
            <p:nvPr/>
          </p:nvSpPr>
          <p:spPr bwMode="auto">
            <a:xfrm rot="2544572">
              <a:off x="10932569" y="1571870"/>
              <a:ext cx="114354" cy="335205"/>
            </a:xfrm>
            <a:custGeom>
              <a:avLst/>
              <a:gdLst>
                <a:gd name="T0" fmla="*/ 67 w 68"/>
                <a:gd name="T1" fmla="*/ 147 h 186"/>
                <a:gd name="T2" fmla="*/ 68 w 68"/>
                <a:gd name="T3" fmla="*/ 147 h 186"/>
                <a:gd name="T4" fmla="*/ 55 w 68"/>
                <a:gd name="T5" fmla="*/ 84 h 186"/>
                <a:gd name="T6" fmla="*/ 59 w 68"/>
                <a:gd name="T7" fmla="*/ 84 h 186"/>
                <a:gd name="T8" fmla="*/ 63 w 68"/>
                <a:gd name="T9" fmla="*/ 80 h 186"/>
                <a:gd name="T10" fmla="*/ 59 w 68"/>
                <a:gd name="T11" fmla="*/ 76 h 186"/>
                <a:gd name="T12" fmla="*/ 53 w 68"/>
                <a:gd name="T13" fmla="*/ 76 h 186"/>
                <a:gd name="T14" fmla="*/ 46 w 68"/>
                <a:gd name="T15" fmla="*/ 41 h 186"/>
                <a:gd name="T16" fmla="*/ 46 w 68"/>
                <a:gd name="T17" fmla="*/ 41 h 186"/>
                <a:gd name="T18" fmla="*/ 46 w 68"/>
                <a:gd name="T19" fmla="*/ 41 h 186"/>
                <a:gd name="T20" fmla="*/ 65 w 68"/>
                <a:gd name="T21" fmla="*/ 25 h 186"/>
                <a:gd name="T22" fmla="*/ 65 w 68"/>
                <a:gd name="T23" fmla="*/ 25 h 186"/>
                <a:gd name="T24" fmla="*/ 68 w 68"/>
                <a:gd name="T25" fmla="*/ 21 h 186"/>
                <a:gd name="T26" fmla="*/ 34 w 68"/>
                <a:gd name="T27" fmla="*/ 0 h 186"/>
                <a:gd name="T28" fmla="*/ 0 w 68"/>
                <a:gd name="T29" fmla="*/ 21 h 186"/>
                <a:gd name="T30" fmla="*/ 2 w 68"/>
                <a:gd name="T31" fmla="*/ 25 h 186"/>
                <a:gd name="T32" fmla="*/ 2 w 68"/>
                <a:gd name="T33" fmla="*/ 25 h 186"/>
                <a:gd name="T34" fmla="*/ 21 w 68"/>
                <a:gd name="T35" fmla="*/ 41 h 186"/>
                <a:gd name="T36" fmla="*/ 21 w 68"/>
                <a:gd name="T37" fmla="*/ 41 h 186"/>
                <a:gd name="T38" fmla="*/ 21 w 68"/>
                <a:gd name="T39" fmla="*/ 41 h 186"/>
                <a:gd name="T40" fmla="*/ 0 w 68"/>
                <a:gd name="T41" fmla="*/ 147 h 186"/>
                <a:gd name="T42" fmla="*/ 0 w 68"/>
                <a:gd name="T43" fmla="*/ 147 h 186"/>
                <a:gd name="T44" fmla="*/ 0 w 68"/>
                <a:gd name="T45" fmla="*/ 148 h 186"/>
                <a:gd name="T46" fmla="*/ 1 w 68"/>
                <a:gd name="T47" fmla="*/ 150 h 186"/>
                <a:gd name="T48" fmla="*/ 1 w 68"/>
                <a:gd name="T49" fmla="*/ 150 h 186"/>
                <a:gd name="T50" fmla="*/ 31 w 68"/>
                <a:gd name="T51" fmla="*/ 184 h 186"/>
                <a:gd name="T52" fmla="*/ 31 w 68"/>
                <a:gd name="T53" fmla="*/ 184 h 186"/>
                <a:gd name="T54" fmla="*/ 34 w 68"/>
                <a:gd name="T55" fmla="*/ 186 h 186"/>
                <a:gd name="T56" fmla="*/ 37 w 68"/>
                <a:gd name="T57" fmla="*/ 184 h 186"/>
                <a:gd name="T58" fmla="*/ 37 w 68"/>
                <a:gd name="T59" fmla="*/ 184 h 186"/>
                <a:gd name="T60" fmla="*/ 67 w 68"/>
                <a:gd name="T61" fmla="*/ 150 h 186"/>
                <a:gd name="T62" fmla="*/ 67 w 68"/>
                <a:gd name="T63" fmla="*/ 150 h 186"/>
                <a:gd name="T64" fmla="*/ 68 w 68"/>
                <a:gd name="T65" fmla="*/ 148 h 186"/>
                <a:gd name="T66" fmla="*/ 67 w 68"/>
                <a:gd name="T67" fmla="*/ 147 h 186"/>
                <a:gd name="T68" fmla="*/ 9 w 68"/>
                <a:gd name="T69" fmla="*/ 19 h 186"/>
                <a:gd name="T70" fmla="*/ 34 w 68"/>
                <a:gd name="T71" fmla="*/ 8 h 186"/>
                <a:gd name="T72" fmla="*/ 59 w 68"/>
                <a:gd name="T73" fmla="*/ 19 h 186"/>
                <a:gd name="T74" fmla="*/ 34 w 68"/>
                <a:gd name="T75" fmla="*/ 41 h 186"/>
                <a:gd name="T76" fmla="*/ 9 w 68"/>
                <a:gd name="T77" fmla="*/ 19 h 186"/>
                <a:gd name="T78" fmla="*/ 34 w 68"/>
                <a:gd name="T79" fmla="*/ 175 h 186"/>
                <a:gd name="T80" fmla="*/ 9 w 68"/>
                <a:gd name="T81" fmla="*/ 146 h 186"/>
                <a:gd name="T82" fmla="*/ 29 w 68"/>
                <a:gd name="T83" fmla="*/ 47 h 186"/>
                <a:gd name="T84" fmla="*/ 31 w 68"/>
                <a:gd name="T85" fmla="*/ 49 h 186"/>
                <a:gd name="T86" fmla="*/ 31 w 68"/>
                <a:gd name="T87" fmla="*/ 50 h 186"/>
                <a:gd name="T88" fmla="*/ 32 w 68"/>
                <a:gd name="T89" fmla="*/ 50 h 186"/>
                <a:gd name="T90" fmla="*/ 32 w 68"/>
                <a:gd name="T91" fmla="*/ 50 h 186"/>
                <a:gd name="T92" fmla="*/ 34 w 68"/>
                <a:gd name="T93" fmla="*/ 51 h 186"/>
                <a:gd name="T94" fmla="*/ 36 w 68"/>
                <a:gd name="T95" fmla="*/ 50 h 186"/>
                <a:gd name="T96" fmla="*/ 36 w 68"/>
                <a:gd name="T97" fmla="*/ 50 h 186"/>
                <a:gd name="T98" fmla="*/ 36 w 68"/>
                <a:gd name="T99" fmla="*/ 50 h 186"/>
                <a:gd name="T100" fmla="*/ 37 w 68"/>
                <a:gd name="T101" fmla="*/ 49 h 186"/>
                <a:gd name="T102" fmla="*/ 39 w 68"/>
                <a:gd name="T103" fmla="*/ 47 h 186"/>
                <a:gd name="T104" fmla="*/ 45 w 68"/>
                <a:gd name="T105" fmla="*/ 76 h 186"/>
                <a:gd name="T106" fmla="*/ 34 w 68"/>
                <a:gd name="T107" fmla="*/ 76 h 186"/>
                <a:gd name="T108" fmla="*/ 30 w 68"/>
                <a:gd name="T109" fmla="*/ 80 h 186"/>
                <a:gd name="T110" fmla="*/ 34 w 68"/>
                <a:gd name="T111" fmla="*/ 84 h 186"/>
                <a:gd name="T112" fmla="*/ 46 w 68"/>
                <a:gd name="T113" fmla="*/ 84 h 186"/>
                <a:gd name="T114" fmla="*/ 59 w 68"/>
                <a:gd name="T115" fmla="*/ 146 h 186"/>
                <a:gd name="T116" fmla="*/ 34 w 68"/>
                <a:gd name="T117" fmla="*/ 17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86">
                  <a:moveTo>
                    <a:pt x="67" y="147"/>
                  </a:moveTo>
                  <a:cubicBezTo>
                    <a:pt x="68" y="147"/>
                    <a:pt x="68" y="147"/>
                    <a:pt x="68" y="147"/>
                  </a:cubicBezTo>
                  <a:cubicBezTo>
                    <a:pt x="55" y="84"/>
                    <a:pt x="55" y="84"/>
                    <a:pt x="55" y="84"/>
                  </a:cubicBezTo>
                  <a:cubicBezTo>
                    <a:pt x="59" y="84"/>
                    <a:pt x="59" y="84"/>
                    <a:pt x="59" y="84"/>
                  </a:cubicBezTo>
                  <a:cubicBezTo>
                    <a:pt x="61" y="84"/>
                    <a:pt x="63" y="83"/>
                    <a:pt x="63" y="80"/>
                  </a:cubicBezTo>
                  <a:cubicBezTo>
                    <a:pt x="63" y="78"/>
                    <a:pt x="61" y="76"/>
                    <a:pt x="59" y="76"/>
                  </a:cubicBezTo>
                  <a:cubicBezTo>
                    <a:pt x="53" y="76"/>
                    <a:pt x="53" y="76"/>
                    <a:pt x="53" y="76"/>
                  </a:cubicBezTo>
                  <a:cubicBezTo>
                    <a:pt x="46" y="41"/>
                    <a:pt x="46" y="41"/>
                    <a:pt x="46" y="41"/>
                  </a:cubicBezTo>
                  <a:cubicBezTo>
                    <a:pt x="46" y="41"/>
                    <a:pt x="46" y="41"/>
                    <a:pt x="46" y="41"/>
                  </a:cubicBezTo>
                  <a:cubicBezTo>
                    <a:pt x="46" y="41"/>
                    <a:pt x="46" y="41"/>
                    <a:pt x="46" y="41"/>
                  </a:cubicBezTo>
                  <a:cubicBezTo>
                    <a:pt x="65" y="25"/>
                    <a:pt x="65" y="25"/>
                    <a:pt x="65" y="25"/>
                  </a:cubicBezTo>
                  <a:cubicBezTo>
                    <a:pt x="65" y="25"/>
                    <a:pt x="65" y="25"/>
                    <a:pt x="65" y="25"/>
                  </a:cubicBezTo>
                  <a:cubicBezTo>
                    <a:pt x="67" y="24"/>
                    <a:pt x="68" y="23"/>
                    <a:pt x="68" y="21"/>
                  </a:cubicBezTo>
                  <a:cubicBezTo>
                    <a:pt x="68" y="9"/>
                    <a:pt x="52" y="0"/>
                    <a:pt x="34" y="0"/>
                  </a:cubicBezTo>
                  <a:cubicBezTo>
                    <a:pt x="15" y="0"/>
                    <a:pt x="0" y="9"/>
                    <a:pt x="0" y="21"/>
                  </a:cubicBezTo>
                  <a:cubicBezTo>
                    <a:pt x="0" y="23"/>
                    <a:pt x="1" y="24"/>
                    <a:pt x="2" y="25"/>
                  </a:cubicBezTo>
                  <a:cubicBezTo>
                    <a:pt x="2" y="25"/>
                    <a:pt x="2" y="25"/>
                    <a:pt x="2" y="25"/>
                  </a:cubicBezTo>
                  <a:cubicBezTo>
                    <a:pt x="21" y="41"/>
                    <a:pt x="21" y="41"/>
                    <a:pt x="21" y="41"/>
                  </a:cubicBezTo>
                  <a:cubicBezTo>
                    <a:pt x="21" y="41"/>
                    <a:pt x="21" y="41"/>
                    <a:pt x="21" y="41"/>
                  </a:cubicBezTo>
                  <a:cubicBezTo>
                    <a:pt x="21" y="41"/>
                    <a:pt x="21" y="41"/>
                    <a:pt x="21" y="41"/>
                  </a:cubicBezTo>
                  <a:cubicBezTo>
                    <a:pt x="0" y="147"/>
                    <a:pt x="0" y="147"/>
                    <a:pt x="0" y="147"/>
                  </a:cubicBezTo>
                  <a:cubicBezTo>
                    <a:pt x="0" y="147"/>
                    <a:pt x="0" y="147"/>
                    <a:pt x="0" y="147"/>
                  </a:cubicBezTo>
                  <a:cubicBezTo>
                    <a:pt x="0" y="147"/>
                    <a:pt x="0" y="147"/>
                    <a:pt x="0" y="148"/>
                  </a:cubicBezTo>
                  <a:cubicBezTo>
                    <a:pt x="0" y="149"/>
                    <a:pt x="1" y="150"/>
                    <a:pt x="1" y="150"/>
                  </a:cubicBezTo>
                  <a:cubicBezTo>
                    <a:pt x="1" y="150"/>
                    <a:pt x="1" y="150"/>
                    <a:pt x="1" y="150"/>
                  </a:cubicBezTo>
                  <a:cubicBezTo>
                    <a:pt x="31" y="184"/>
                    <a:pt x="31" y="184"/>
                    <a:pt x="31" y="184"/>
                  </a:cubicBezTo>
                  <a:cubicBezTo>
                    <a:pt x="31" y="184"/>
                    <a:pt x="31" y="184"/>
                    <a:pt x="31" y="184"/>
                  </a:cubicBezTo>
                  <a:cubicBezTo>
                    <a:pt x="31" y="185"/>
                    <a:pt x="33" y="186"/>
                    <a:pt x="34" y="186"/>
                  </a:cubicBezTo>
                  <a:cubicBezTo>
                    <a:pt x="35" y="186"/>
                    <a:pt x="36" y="185"/>
                    <a:pt x="37" y="184"/>
                  </a:cubicBezTo>
                  <a:cubicBezTo>
                    <a:pt x="37" y="184"/>
                    <a:pt x="37" y="184"/>
                    <a:pt x="37" y="184"/>
                  </a:cubicBezTo>
                  <a:cubicBezTo>
                    <a:pt x="67" y="150"/>
                    <a:pt x="67" y="150"/>
                    <a:pt x="67" y="150"/>
                  </a:cubicBezTo>
                  <a:cubicBezTo>
                    <a:pt x="67" y="150"/>
                    <a:pt x="67" y="150"/>
                    <a:pt x="67" y="150"/>
                  </a:cubicBezTo>
                  <a:cubicBezTo>
                    <a:pt x="67" y="150"/>
                    <a:pt x="68" y="149"/>
                    <a:pt x="68" y="148"/>
                  </a:cubicBezTo>
                  <a:cubicBezTo>
                    <a:pt x="68" y="147"/>
                    <a:pt x="67" y="147"/>
                    <a:pt x="67" y="147"/>
                  </a:cubicBezTo>
                  <a:close/>
                  <a:moveTo>
                    <a:pt x="9" y="19"/>
                  </a:moveTo>
                  <a:cubicBezTo>
                    <a:pt x="10" y="13"/>
                    <a:pt x="21" y="8"/>
                    <a:pt x="34" y="8"/>
                  </a:cubicBezTo>
                  <a:cubicBezTo>
                    <a:pt x="47" y="8"/>
                    <a:pt x="57" y="13"/>
                    <a:pt x="59" y="19"/>
                  </a:cubicBezTo>
                  <a:cubicBezTo>
                    <a:pt x="34" y="41"/>
                    <a:pt x="34" y="41"/>
                    <a:pt x="34" y="41"/>
                  </a:cubicBezTo>
                  <a:lnTo>
                    <a:pt x="9" y="19"/>
                  </a:lnTo>
                  <a:close/>
                  <a:moveTo>
                    <a:pt x="34" y="175"/>
                  </a:moveTo>
                  <a:cubicBezTo>
                    <a:pt x="9" y="146"/>
                    <a:pt x="9" y="146"/>
                    <a:pt x="9" y="146"/>
                  </a:cubicBezTo>
                  <a:cubicBezTo>
                    <a:pt x="29" y="47"/>
                    <a:pt x="29" y="47"/>
                    <a:pt x="29" y="47"/>
                  </a:cubicBezTo>
                  <a:cubicBezTo>
                    <a:pt x="31" y="49"/>
                    <a:pt x="31" y="49"/>
                    <a:pt x="31" y="49"/>
                  </a:cubicBezTo>
                  <a:cubicBezTo>
                    <a:pt x="31" y="49"/>
                    <a:pt x="31" y="50"/>
                    <a:pt x="31" y="50"/>
                  </a:cubicBezTo>
                  <a:cubicBezTo>
                    <a:pt x="32" y="50"/>
                    <a:pt x="32" y="50"/>
                    <a:pt x="32" y="50"/>
                  </a:cubicBezTo>
                  <a:cubicBezTo>
                    <a:pt x="32" y="50"/>
                    <a:pt x="32" y="50"/>
                    <a:pt x="32" y="50"/>
                  </a:cubicBezTo>
                  <a:cubicBezTo>
                    <a:pt x="32" y="50"/>
                    <a:pt x="33" y="51"/>
                    <a:pt x="34" y="51"/>
                  </a:cubicBezTo>
                  <a:cubicBezTo>
                    <a:pt x="35" y="51"/>
                    <a:pt x="35" y="50"/>
                    <a:pt x="36" y="50"/>
                  </a:cubicBezTo>
                  <a:cubicBezTo>
                    <a:pt x="36" y="50"/>
                    <a:pt x="36" y="50"/>
                    <a:pt x="36" y="50"/>
                  </a:cubicBezTo>
                  <a:cubicBezTo>
                    <a:pt x="36" y="50"/>
                    <a:pt x="36" y="50"/>
                    <a:pt x="36" y="50"/>
                  </a:cubicBezTo>
                  <a:cubicBezTo>
                    <a:pt x="37" y="50"/>
                    <a:pt x="37" y="49"/>
                    <a:pt x="37" y="49"/>
                  </a:cubicBezTo>
                  <a:cubicBezTo>
                    <a:pt x="39" y="47"/>
                    <a:pt x="39" y="47"/>
                    <a:pt x="39" y="47"/>
                  </a:cubicBezTo>
                  <a:cubicBezTo>
                    <a:pt x="45" y="76"/>
                    <a:pt x="45" y="76"/>
                    <a:pt x="45" y="76"/>
                  </a:cubicBezTo>
                  <a:cubicBezTo>
                    <a:pt x="34" y="76"/>
                    <a:pt x="34" y="76"/>
                    <a:pt x="34" y="76"/>
                  </a:cubicBezTo>
                  <a:cubicBezTo>
                    <a:pt x="32" y="76"/>
                    <a:pt x="30" y="78"/>
                    <a:pt x="30" y="80"/>
                  </a:cubicBezTo>
                  <a:cubicBezTo>
                    <a:pt x="30" y="83"/>
                    <a:pt x="32" y="84"/>
                    <a:pt x="34" y="84"/>
                  </a:cubicBezTo>
                  <a:cubicBezTo>
                    <a:pt x="46" y="84"/>
                    <a:pt x="46" y="84"/>
                    <a:pt x="46" y="84"/>
                  </a:cubicBezTo>
                  <a:cubicBezTo>
                    <a:pt x="59" y="146"/>
                    <a:pt x="59" y="146"/>
                    <a:pt x="59" y="146"/>
                  </a:cubicBezTo>
                  <a:lnTo>
                    <a:pt x="34" y="175"/>
                  </a:lnTo>
                  <a:close/>
                </a:path>
              </a:pathLst>
            </a:custGeom>
            <a:solidFill>
              <a:schemeClr val="tx2">
                <a:lumMod val="60000"/>
                <a:lumOff val="40000"/>
              </a:schemeClr>
            </a:solidFill>
            <a:ln>
              <a:noFill/>
            </a:ln>
          </p:spPr>
          <p:txBody>
            <a:bodyPr anchor="ctr"/>
            <a:lstStyle/>
            <a:p>
              <a:pPr algn="ctr"/>
              <a:endParaRPr/>
            </a:p>
          </p:txBody>
        </p:sp>
        <p:sp>
          <p:nvSpPr>
            <p:cNvPr id="67" name="Freeform: Shape 148"/>
            <p:cNvSpPr/>
            <p:nvPr/>
          </p:nvSpPr>
          <p:spPr bwMode="auto">
            <a:xfrm rot="20544572">
              <a:off x="10248473" y="1763885"/>
              <a:ext cx="333676" cy="334664"/>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77 h 186"/>
                <a:gd name="T12" fmla="*/ 9 w 186"/>
                <a:gd name="T13" fmla="*/ 93 h 186"/>
                <a:gd name="T14" fmla="*/ 93 w 186"/>
                <a:gd name="T15" fmla="*/ 8 h 186"/>
                <a:gd name="T16" fmla="*/ 177 w 186"/>
                <a:gd name="T17" fmla="*/ 93 h 186"/>
                <a:gd name="T18" fmla="*/ 93 w 186"/>
                <a:gd name="T19" fmla="*/ 177 h 186"/>
                <a:gd name="T20" fmla="*/ 118 w 186"/>
                <a:gd name="T21" fmla="*/ 51 h 186"/>
                <a:gd name="T22" fmla="*/ 68 w 186"/>
                <a:gd name="T23" fmla="*/ 51 h 186"/>
                <a:gd name="T24" fmla="*/ 51 w 186"/>
                <a:gd name="T25" fmla="*/ 67 h 186"/>
                <a:gd name="T26" fmla="*/ 51 w 186"/>
                <a:gd name="T27" fmla="*/ 118 h 186"/>
                <a:gd name="T28" fmla="*/ 68 w 186"/>
                <a:gd name="T29" fmla="*/ 135 h 186"/>
                <a:gd name="T30" fmla="*/ 118 w 186"/>
                <a:gd name="T31" fmla="*/ 135 h 186"/>
                <a:gd name="T32" fmla="*/ 135 w 186"/>
                <a:gd name="T33" fmla="*/ 118 h 186"/>
                <a:gd name="T34" fmla="*/ 135 w 186"/>
                <a:gd name="T35" fmla="*/ 67 h 186"/>
                <a:gd name="T36" fmla="*/ 118 w 186"/>
                <a:gd name="T37" fmla="*/ 51 h 186"/>
                <a:gd name="T38" fmla="*/ 110 w 186"/>
                <a:gd name="T39" fmla="*/ 63 h 186"/>
                <a:gd name="T40" fmla="*/ 122 w 186"/>
                <a:gd name="T41" fmla="*/ 63 h 186"/>
                <a:gd name="T42" fmla="*/ 122 w 186"/>
                <a:gd name="T43" fmla="*/ 76 h 186"/>
                <a:gd name="T44" fmla="*/ 110 w 186"/>
                <a:gd name="T45" fmla="*/ 76 h 186"/>
                <a:gd name="T46" fmla="*/ 110 w 186"/>
                <a:gd name="T47" fmla="*/ 63 h 186"/>
                <a:gd name="T48" fmla="*/ 93 w 186"/>
                <a:gd name="T49" fmla="*/ 76 h 186"/>
                <a:gd name="T50" fmla="*/ 110 w 186"/>
                <a:gd name="T51" fmla="*/ 93 h 186"/>
                <a:gd name="T52" fmla="*/ 93 w 186"/>
                <a:gd name="T53" fmla="*/ 110 h 186"/>
                <a:gd name="T54" fmla="*/ 76 w 186"/>
                <a:gd name="T55" fmla="*/ 93 h 186"/>
                <a:gd name="T56" fmla="*/ 93 w 186"/>
                <a:gd name="T57" fmla="*/ 76 h 186"/>
                <a:gd name="T58" fmla="*/ 127 w 186"/>
                <a:gd name="T59" fmla="*/ 118 h 186"/>
                <a:gd name="T60" fmla="*/ 118 w 186"/>
                <a:gd name="T61" fmla="*/ 126 h 186"/>
                <a:gd name="T62" fmla="*/ 68 w 186"/>
                <a:gd name="T63" fmla="*/ 126 h 186"/>
                <a:gd name="T64" fmla="*/ 59 w 186"/>
                <a:gd name="T65" fmla="*/ 118 h 186"/>
                <a:gd name="T66" fmla="*/ 59 w 186"/>
                <a:gd name="T67" fmla="*/ 89 h 186"/>
                <a:gd name="T68" fmla="*/ 68 w 186"/>
                <a:gd name="T69" fmla="*/ 89 h 186"/>
                <a:gd name="T70" fmla="*/ 68 w 186"/>
                <a:gd name="T71" fmla="*/ 93 h 186"/>
                <a:gd name="T72" fmla="*/ 93 w 186"/>
                <a:gd name="T73" fmla="*/ 118 h 186"/>
                <a:gd name="T74" fmla="*/ 118 w 186"/>
                <a:gd name="T75" fmla="*/ 93 h 186"/>
                <a:gd name="T76" fmla="*/ 118 w 186"/>
                <a:gd name="T77" fmla="*/ 89 h 186"/>
                <a:gd name="T78" fmla="*/ 127 w 186"/>
                <a:gd name="T79" fmla="*/ 89 h 186"/>
                <a:gd name="T80" fmla="*/ 127 w 186"/>
                <a:gd name="T81"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6" h="186">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moveTo>
                    <a:pt x="93" y="177"/>
                  </a:moveTo>
                  <a:cubicBezTo>
                    <a:pt x="46" y="177"/>
                    <a:pt x="9" y="139"/>
                    <a:pt x="9" y="93"/>
                  </a:cubicBezTo>
                  <a:cubicBezTo>
                    <a:pt x="9" y="46"/>
                    <a:pt x="46" y="8"/>
                    <a:pt x="93" y="8"/>
                  </a:cubicBezTo>
                  <a:cubicBezTo>
                    <a:pt x="140" y="8"/>
                    <a:pt x="177" y="46"/>
                    <a:pt x="177" y="93"/>
                  </a:cubicBezTo>
                  <a:cubicBezTo>
                    <a:pt x="177" y="139"/>
                    <a:pt x="140" y="177"/>
                    <a:pt x="93" y="177"/>
                  </a:cubicBezTo>
                  <a:close/>
                  <a:moveTo>
                    <a:pt x="118" y="51"/>
                  </a:moveTo>
                  <a:cubicBezTo>
                    <a:pt x="68" y="51"/>
                    <a:pt x="68" y="51"/>
                    <a:pt x="68" y="51"/>
                  </a:cubicBezTo>
                  <a:cubicBezTo>
                    <a:pt x="58" y="51"/>
                    <a:pt x="51" y="58"/>
                    <a:pt x="51" y="67"/>
                  </a:cubicBezTo>
                  <a:cubicBezTo>
                    <a:pt x="51" y="118"/>
                    <a:pt x="51" y="118"/>
                    <a:pt x="51" y="118"/>
                  </a:cubicBezTo>
                  <a:cubicBezTo>
                    <a:pt x="51" y="127"/>
                    <a:pt x="58" y="135"/>
                    <a:pt x="68" y="135"/>
                  </a:cubicBezTo>
                  <a:cubicBezTo>
                    <a:pt x="118" y="135"/>
                    <a:pt x="118" y="135"/>
                    <a:pt x="118" y="135"/>
                  </a:cubicBezTo>
                  <a:cubicBezTo>
                    <a:pt x="128" y="135"/>
                    <a:pt x="135" y="127"/>
                    <a:pt x="135" y="118"/>
                  </a:cubicBezTo>
                  <a:cubicBezTo>
                    <a:pt x="135" y="67"/>
                    <a:pt x="135" y="67"/>
                    <a:pt x="135" y="67"/>
                  </a:cubicBezTo>
                  <a:cubicBezTo>
                    <a:pt x="135" y="58"/>
                    <a:pt x="128" y="51"/>
                    <a:pt x="118" y="51"/>
                  </a:cubicBezTo>
                  <a:close/>
                  <a:moveTo>
                    <a:pt x="110" y="63"/>
                  </a:moveTo>
                  <a:cubicBezTo>
                    <a:pt x="122" y="63"/>
                    <a:pt x="122" y="63"/>
                    <a:pt x="122" y="63"/>
                  </a:cubicBezTo>
                  <a:cubicBezTo>
                    <a:pt x="122" y="76"/>
                    <a:pt x="122" y="76"/>
                    <a:pt x="122" y="76"/>
                  </a:cubicBezTo>
                  <a:cubicBezTo>
                    <a:pt x="110" y="76"/>
                    <a:pt x="110" y="76"/>
                    <a:pt x="110" y="76"/>
                  </a:cubicBezTo>
                  <a:lnTo>
                    <a:pt x="110" y="63"/>
                  </a:lnTo>
                  <a:close/>
                  <a:moveTo>
                    <a:pt x="93" y="76"/>
                  </a:moveTo>
                  <a:cubicBezTo>
                    <a:pt x="102" y="76"/>
                    <a:pt x="110" y="83"/>
                    <a:pt x="110" y="93"/>
                  </a:cubicBezTo>
                  <a:cubicBezTo>
                    <a:pt x="110" y="102"/>
                    <a:pt x="102" y="110"/>
                    <a:pt x="93" y="110"/>
                  </a:cubicBezTo>
                  <a:cubicBezTo>
                    <a:pt x="84" y="110"/>
                    <a:pt x="76" y="102"/>
                    <a:pt x="76" y="93"/>
                  </a:cubicBezTo>
                  <a:cubicBezTo>
                    <a:pt x="76" y="83"/>
                    <a:pt x="84" y="76"/>
                    <a:pt x="93" y="76"/>
                  </a:cubicBezTo>
                  <a:close/>
                  <a:moveTo>
                    <a:pt x="127" y="118"/>
                  </a:moveTo>
                  <a:cubicBezTo>
                    <a:pt x="127" y="123"/>
                    <a:pt x="123" y="126"/>
                    <a:pt x="118" y="126"/>
                  </a:cubicBezTo>
                  <a:cubicBezTo>
                    <a:pt x="68" y="126"/>
                    <a:pt x="68" y="126"/>
                    <a:pt x="68" y="126"/>
                  </a:cubicBezTo>
                  <a:cubicBezTo>
                    <a:pt x="63" y="126"/>
                    <a:pt x="59" y="123"/>
                    <a:pt x="59" y="118"/>
                  </a:cubicBezTo>
                  <a:cubicBezTo>
                    <a:pt x="59" y="89"/>
                    <a:pt x="59" y="89"/>
                    <a:pt x="59" y="89"/>
                  </a:cubicBezTo>
                  <a:cubicBezTo>
                    <a:pt x="68" y="89"/>
                    <a:pt x="68" y="89"/>
                    <a:pt x="68" y="89"/>
                  </a:cubicBezTo>
                  <a:cubicBezTo>
                    <a:pt x="68" y="90"/>
                    <a:pt x="68" y="91"/>
                    <a:pt x="68" y="93"/>
                  </a:cubicBezTo>
                  <a:cubicBezTo>
                    <a:pt x="68" y="107"/>
                    <a:pt x="79" y="118"/>
                    <a:pt x="93" y="118"/>
                  </a:cubicBezTo>
                  <a:cubicBezTo>
                    <a:pt x="107" y="118"/>
                    <a:pt x="118" y="107"/>
                    <a:pt x="118" y="93"/>
                  </a:cubicBezTo>
                  <a:cubicBezTo>
                    <a:pt x="118" y="91"/>
                    <a:pt x="118" y="90"/>
                    <a:pt x="118" y="89"/>
                  </a:cubicBezTo>
                  <a:cubicBezTo>
                    <a:pt x="127" y="89"/>
                    <a:pt x="127" y="89"/>
                    <a:pt x="127" y="89"/>
                  </a:cubicBezTo>
                  <a:lnTo>
                    <a:pt x="127" y="118"/>
                  </a:lnTo>
                  <a:close/>
                </a:path>
              </a:pathLst>
            </a:custGeom>
            <a:solidFill>
              <a:schemeClr val="tx2">
                <a:lumMod val="60000"/>
                <a:lumOff val="40000"/>
              </a:schemeClr>
            </a:solidFill>
            <a:ln>
              <a:noFill/>
            </a:ln>
          </p:spPr>
          <p:txBody>
            <a:bodyPr anchor="ctr"/>
            <a:lstStyle/>
            <a:p>
              <a:pPr algn="ctr"/>
              <a:endParaRPr/>
            </a:p>
          </p:txBody>
        </p:sp>
        <p:sp>
          <p:nvSpPr>
            <p:cNvPr id="68" name="Freeform: Shape 149"/>
            <p:cNvSpPr/>
            <p:nvPr/>
          </p:nvSpPr>
          <p:spPr bwMode="auto">
            <a:xfrm>
              <a:off x="10741040" y="5457157"/>
              <a:ext cx="334106" cy="333117"/>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chemeClr val="tx2">
                <a:lumMod val="60000"/>
                <a:lumOff val="40000"/>
              </a:schemeClr>
            </a:solidFill>
            <a:ln>
              <a:noFill/>
            </a:ln>
          </p:spPr>
          <p:txBody>
            <a:bodyPr anchor="ctr"/>
            <a:lstStyle/>
            <a:p>
              <a:pPr algn="ctr"/>
              <a:endParaRPr/>
            </a:p>
          </p:txBody>
        </p:sp>
      </p:grpSp>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78" name="文本框 77"/>
          <p:cNvSpPr txBox="1"/>
          <p:nvPr/>
        </p:nvSpPr>
        <p:spPr>
          <a:xfrm>
            <a:off x="1566597" y="549275"/>
            <a:ext cx="4562082" cy="521970"/>
          </a:xfrm>
          <a:prstGeom prst="rect">
            <a:avLst/>
          </a:prstGeom>
          <a:noFill/>
        </p:spPr>
        <p:txBody>
          <a:bodyPr wrap="square" rtlCol="0">
            <a:spAutoFit/>
            <a:scene3d>
              <a:camera prst="orthographicFront"/>
              <a:lightRig rig="threePt" dir="t"/>
            </a:scene3d>
            <a:sp3d contourW="12700"/>
          </a:bodyPr>
          <a:lstStyle/>
          <a:p>
            <a:pPr>
              <a:defRPr/>
            </a:pPr>
            <a:r>
              <a:rPr lang="zh-CN" altLang="en-US" sz="2800" b="1" dirty="0">
                <a:solidFill>
                  <a:prstClr val="black">
                    <a:lumMod val="75000"/>
                    <a:lumOff val="25000"/>
                  </a:prstClr>
                </a:solidFill>
                <a:latin typeface="微软雅黑" panose="020B0503020204020204" charset="-122"/>
              </a:rPr>
              <a:t>观影</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社交</a:t>
            </a:r>
          </a:p>
        </p:txBody>
      </p:sp>
      <p:grpSp>
        <p:nvGrpSpPr>
          <p:cNvPr id="2" name="组合 1"/>
          <p:cNvGrpSpPr/>
          <p:nvPr/>
        </p:nvGrpSpPr>
        <p:grpSpPr>
          <a:xfrm>
            <a:off x="1188606" y="2007489"/>
            <a:ext cx="7040245" cy="534035"/>
            <a:chOff x="1188606" y="2007489"/>
            <a:chExt cx="7040245" cy="534035"/>
          </a:xfrm>
        </p:grpSpPr>
        <p:sp>
          <p:nvSpPr>
            <p:cNvPr id="6" name="Freeform: Shape 153"/>
            <p:cNvSpPr/>
            <p:nvPr/>
          </p:nvSpPr>
          <p:spPr bwMode="auto">
            <a:xfrm>
              <a:off x="1188606" y="2152175"/>
              <a:ext cx="352147" cy="350069"/>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accent1"/>
            </a:solidFill>
            <a:ln>
              <a:noFill/>
            </a:ln>
          </p:spPr>
          <p:txBody>
            <a:bodyPr anchor="ctr"/>
            <a:lstStyle/>
            <a:p>
              <a:pPr algn="ctr"/>
              <a:endParaRPr/>
            </a:p>
          </p:txBody>
        </p:sp>
        <p:sp>
          <p:nvSpPr>
            <p:cNvPr id="90" name="矩形 89"/>
            <p:cNvSpPr/>
            <p:nvPr/>
          </p:nvSpPr>
          <p:spPr>
            <a:xfrm>
              <a:off x="1762011" y="2007489"/>
              <a:ext cx="6466840"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观影：查看电影信息；预定影票；撰写影评</a:t>
              </a:r>
            </a:p>
          </p:txBody>
        </p:sp>
      </p:grpSp>
      <p:grpSp>
        <p:nvGrpSpPr>
          <p:cNvPr id="3" name="组合 2"/>
          <p:cNvGrpSpPr/>
          <p:nvPr/>
        </p:nvGrpSpPr>
        <p:grpSpPr>
          <a:xfrm>
            <a:off x="1172096" y="3388255"/>
            <a:ext cx="6576060" cy="977265"/>
            <a:chOff x="1188606" y="3346345"/>
            <a:chExt cx="6576060" cy="977265"/>
          </a:xfrm>
        </p:grpSpPr>
        <p:sp>
          <p:nvSpPr>
            <p:cNvPr id="8" name="Freeform: Shape 157"/>
            <p:cNvSpPr/>
            <p:nvPr/>
          </p:nvSpPr>
          <p:spPr bwMode="auto">
            <a:xfrm>
              <a:off x="1188606" y="3434406"/>
              <a:ext cx="352147" cy="352146"/>
            </a:xfrm>
            <a:custGeom>
              <a:avLst/>
              <a:gdLst>
                <a:gd name="T0" fmla="*/ 152 w 186"/>
                <a:gd name="T1" fmla="*/ 55 h 186"/>
                <a:gd name="T2" fmla="*/ 127 w 186"/>
                <a:gd name="T3" fmla="*/ 55 h 186"/>
                <a:gd name="T4" fmla="*/ 140 w 186"/>
                <a:gd name="T5" fmla="*/ 51 h 186"/>
                <a:gd name="T6" fmla="*/ 140 w 186"/>
                <a:gd name="T7" fmla="*/ 60 h 186"/>
                <a:gd name="T8" fmla="*/ 140 w 186"/>
                <a:gd name="T9" fmla="*/ 51 h 186"/>
                <a:gd name="T10" fmla="*/ 102 w 186"/>
                <a:gd name="T11" fmla="*/ 9 h 186"/>
                <a:gd name="T12" fmla="*/ 85 w 186"/>
                <a:gd name="T13" fmla="*/ 9 h 186"/>
                <a:gd name="T14" fmla="*/ 0 w 186"/>
                <a:gd name="T15" fmla="*/ 17 h 186"/>
                <a:gd name="T16" fmla="*/ 9 w 186"/>
                <a:gd name="T17" fmla="*/ 34 h 186"/>
                <a:gd name="T18" fmla="*/ 17 w 186"/>
                <a:gd name="T19" fmla="*/ 144 h 186"/>
                <a:gd name="T20" fmla="*/ 89 w 186"/>
                <a:gd name="T21" fmla="*/ 155 h 186"/>
                <a:gd name="T22" fmla="*/ 64 w 186"/>
                <a:gd name="T23" fmla="*/ 182 h 186"/>
                <a:gd name="T24" fmla="*/ 71 w 186"/>
                <a:gd name="T25" fmla="*/ 185 h 186"/>
                <a:gd name="T26" fmla="*/ 116 w 186"/>
                <a:gd name="T27" fmla="*/ 185 h 186"/>
                <a:gd name="T28" fmla="*/ 123 w 186"/>
                <a:gd name="T29" fmla="*/ 182 h 186"/>
                <a:gd name="T30" fmla="*/ 97 w 186"/>
                <a:gd name="T31" fmla="*/ 155 h 186"/>
                <a:gd name="T32" fmla="*/ 169 w 186"/>
                <a:gd name="T33" fmla="*/ 144 h 186"/>
                <a:gd name="T34" fmla="*/ 178 w 186"/>
                <a:gd name="T35" fmla="*/ 34 h 186"/>
                <a:gd name="T36" fmla="*/ 186 w 186"/>
                <a:gd name="T37" fmla="*/ 17 h 186"/>
                <a:gd name="T38" fmla="*/ 169 w 186"/>
                <a:gd name="T39" fmla="*/ 135 h 186"/>
                <a:gd name="T40" fmla="*/ 17 w 186"/>
                <a:gd name="T41" fmla="*/ 34 h 186"/>
                <a:gd name="T42" fmla="*/ 169 w 186"/>
                <a:gd name="T43" fmla="*/ 135 h 186"/>
                <a:gd name="T44" fmla="*/ 9 w 186"/>
                <a:gd name="T45" fmla="*/ 26 h 186"/>
                <a:gd name="T46" fmla="*/ 178 w 186"/>
                <a:gd name="T47" fmla="*/ 17 h 186"/>
                <a:gd name="T48" fmla="*/ 38 w 186"/>
                <a:gd name="T49" fmla="*/ 119 h 186"/>
                <a:gd name="T50" fmla="*/ 152 w 186"/>
                <a:gd name="T51" fmla="*/ 114 h 186"/>
                <a:gd name="T52" fmla="*/ 151 w 186"/>
                <a:gd name="T53" fmla="*/ 112 h 186"/>
                <a:gd name="T54" fmla="*/ 126 w 186"/>
                <a:gd name="T55" fmla="*/ 78 h 186"/>
                <a:gd name="T56" fmla="*/ 120 w 186"/>
                <a:gd name="T57" fmla="*/ 78 h 186"/>
                <a:gd name="T58" fmla="*/ 75 w 186"/>
                <a:gd name="T59" fmla="*/ 61 h 186"/>
                <a:gd name="T60" fmla="*/ 69 w 186"/>
                <a:gd name="T61" fmla="*/ 61 h 186"/>
                <a:gd name="T62" fmla="*/ 35 w 186"/>
                <a:gd name="T63" fmla="*/ 112 h 186"/>
                <a:gd name="T64" fmla="*/ 34 w 186"/>
                <a:gd name="T65" fmla="*/ 114 h 186"/>
                <a:gd name="T66" fmla="*/ 73 w 186"/>
                <a:gd name="T67" fmla="*/ 70 h 186"/>
                <a:gd name="T68" fmla="*/ 106 w 186"/>
                <a:gd name="T69" fmla="*/ 102 h 186"/>
                <a:gd name="T70" fmla="*/ 122 w 186"/>
                <a:gd name="T71" fmla="*/ 87 h 186"/>
                <a:gd name="T72" fmla="*/ 46 w 186"/>
                <a:gd name="T73" fmla="*/ 11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accent2"/>
            </a:solidFill>
            <a:ln>
              <a:noFill/>
            </a:ln>
          </p:spPr>
          <p:txBody>
            <a:bodyPr anchor="ctr"/>
            <a:lstStyle/>
            <a:p>
              <a:pPr algn="ctr"/>
              <a:endParaRPr/>
            </a:p>
          </p:txBody>
        </p:sp>
        <p:sp>
          <p:nvSpPr>
            <p:cNvPr id="93" name="矩形 92"/>
            <p:cNvSpPr/>
            <p:nvPr/>
          </p:nvSpPr>
          <p:spPr>
            <a:xfrm>
              <a:off x="1778521" y="3346345"/>
              <a:ext cx="5986145" cy="9772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社交：展现自己的爱好、品味；发现志趣相投的朋友；相约观影</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p:tgtEl>
                                          <p:spTgt spid="2"/>
                                        </p:tgtEl>
                                        <p:attrNameLst>
                                          <p:attrName>ppt_x</p:attrName>
                                        </p:attrNameLst>
                                      </p:cBhvr>
                                      <p:tavLst>
                                        <p:tav tm="0">
                                          <p:val>
                                            <p:strVal val="#ppt_x-#ppt_w*1.125000"/>
                                          </p:val>
                                        </p:tav>
                                        <p:tav tm="100000">
                                          <p:val>
                                            <p:strVal val="#ppt_x"/>
                                          </p:val>
                                        </p:tav>
                                      </p:tavLst>
                                    </p:anim>
                                    <p:animEffect transition="in" filter="wipe(righ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63243" y="2094975"/>
            <a:ext cx="3670014" cy="2693642"/>
            <a:chOff x="1042322" y="1739901"/>
            <a:chExt cx="4637570" cy="340379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1042322" y="1739901"/>
              <a:ext cx="4637570" cy="3403790"/>
            </a:xfrm>
            <a:prstGeom prst="rect">
              <a:avLst/>
            </a:prstGeom>
          </p:spPr>
        </p:pic>
        <p:sp>
          <p:nvSpPr>
            <p:cNvPr id="8" name="文本框 7"/>
            <p:cNvSpPr txBox="1"/>
            <p:nvPr/>
          </p:nvSpPr>
          <p:spPr>
            <a:xfrm>
              <a:off x="2552699" y="2720253"/>
              <a:ext cx="1828800" cy="14001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6" name="文本框 15"/>
          <p:cNvSpPr txBox="1"/>
          <p:nvPr/>
        </p:nvSpPr>
        <p:spPr>
          <a:xfrm>
            <a:off x="6381957" y="3245006"/>
            <a:ext cx="3627610"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00A99D"/>
                </a:solidFill>
                <a:effectLst/>
                <a:uLnTx/>
                <a:uFillTx/>
                <a:latin typeface="微软雅黑" panose="020B0503020204020204" charset="-122"/>
                <a:ea typeface="微软雅黑" panose="020B0503020204020204" charset="-122"/>
                <a:cs typeface="+mn-cs"/>
              </a:rPr>
              <a:t>项目功能</a:t>
            </a:r>
          </a:p>
        </p:txBody>
      </p:sp>
      <p:grpSp>
        <p:nvGrpSpPr>
          <p:cNvPr id="19" name="组合 18"/>
          <p:cNvGrpSpPr/>
          <p:nvPr/>
        </p:nvGrpSpPr>
        <p:grpSpPr>
          <a:xfrm>
            <a:off x="9722985" y="6139992"/>
            <a:ext cx="1594303" cy="377374"/>
            <a:chOff x="9722985" y="5717714"/>
            <a:chExt cx="1594303" cy="377374"/>
          </a:xfrm>
        </p:grpSpPr>
        <p:grpSp>
          <p:nvGrpSpPr>
            <p:cNvPr id="20" name="组合 19"/>
            <p:cNvGrpSpPr/>
            <p:nvPr/>
          </p:nvGrpSpPr>
          <p:grpSpPr>
            <a:xfrm>
              <a:off x="9722985" y="5717714"/>
              <a:ext cx="1594303" cy="377374"/>
              <a:chOff x="9956800" y="4113202"/>
              <a:chExt cx="2391457" cy="566062"/>
            </a:xfrm>
          </p:grpSpPr>
          <p:sp>
            <p:nvSpPr>
              <p:cNvPr id="24" name="椭圆 2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椭圆 2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椭圆 2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2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4221150" y="1868787"/>
            <a:ext cx="3749699" cy="3841152"/>
            <a:chOff x="4220972" y="1452310"/>
            <a:chExt cx="3749699" cy="3841152"/>
          </a:xfrm>
        </p:grpSpPr>
        <p:sp>
          <p:nvSpPr>
            <p:cNvPr id="20" name="Freeform: Shape 25"/>
            <p:cNvSpPr/>
            <p:nvPr/>
          </p:nvSpPr>
          <p:spPr bwMode="auto">
            <a:xfrm>
              <a:off x="4960574" y="3038872"/>
              <a:ext cx="294250" cy="811176"/>
            </a:xfrm>
            <a:custGeom>
              <a:avLst/>
              <a:gdLst/>
              <a:ahLst/>
              <a:cxnLst>
                <a:cxn ang="0">
                  <a:pos x="103" y="285"/>
                </a:cxn>
                <a:cxn ang="0">
                  <a:pos x="46" y="0"/>
                </a:cxn>
                <a:cxn ang="0">
                  <a:pos x="12" y="106"/>
                </a:cxn>
                <a:cxn ang="0">
                  <a:pos x="20" y="214"/>
                </a:cxn>
                <a:cxn ang="0">
                  <a:pos x="20" y="214"/>
                </a:cxn>
                <a:cxn ang="0">
                  <a:pos x="20" y="214"/>
                </a:cxn>
                <a:cxn ang="0">
                  <a:pos x="103" y="285"/>
                </a:cxn>
              </a:cxnLst>
              <a:rect l="0" t="0" r="r" b="b"/>
              <a:pathLst>
                <a:path w="103" h="285">
                  <a:moveTo>
                    <a:pt x="103" y="285"/>
                  </a:moveTo>
                  <a:cubicBezTo>
                    <a:pt x="46" y="0"/>
                    <a:pt x="46" y="0"/>
                    <a:pt x="46" y="0"/>
                  </a:cubicBezTo>
                  <a:cubicBezTo>
                    <a:pt x="12" y="106"/>
                    <a:pt x="12" y="106"/>
                    <a:pt x="12" y="106"/>
                  </a:cubicBezTo>
                  <a:cubicBezTo>
                    <a:pt x="0" y="143"/>
                    <a:pt x="4" y="182"/>
                    <a:pt x="20" y="214"/>
                  </a:cubicBezTo>
                  <a:cubicBezTo>
                    <a:pt x="20" y="214"/>
                    <a:pt x="20" y="214"/>
                    <a:pt x="20" y="214"/>
                  </a:cubicBezTo>
                  <a:cubicBezTo>
                    <a:pt x="20" y="214"/>
                    <a:pt x="20" y="214"/>
                    <a:pt x="20" y="214"/>
                  </a:cubicBezTo>
                  <a:cubicBezTo>
                    <a:pt x="37" y="246"/>
                    <a:pt x="66" y="273"/>
                    <a:pt x="103" y="285"/>
                  </a:cubicBezTo>
                  <a:close/>
                </a:path>
              </a:pathLst>
            </a:custGeom>
            <a:solidFill>
              <a:schemeClr val="accent1">
                <a:lumMod val="75000"/>
              </a:schemeClr>
            </a:solidFill>
            <a:ln w="9525">
              <a:noFill/>
              <a:round/>
            </a:ln>
          </p:spPr>
          <p:txBody>
            <a:bodyPr anchor="ctr"/>
            <a:lstStyle/>
            <a:p>
              <a:pPr algn="ctr"/>
              <a:endParaRPr/>
            </a:p>
          </p:txBody>
        </p:sp>
        <p:sp>
          <p:nvSpPr>
            <p:cNvPr id="21" name="Freeform: Shape 26"/>
            <p:cNvSpPr/>
            <p:nvPr/>
          </p:nvSpPr>
          <p:spPr bwMode="auto">
            <a:xfrm>
              <a:off x="5421831" y="4052842"/>
              <a:ext cx="815153" cy="274369"/>
            </a:xfrm>
            <a:custGeom>
              <a:avLst/>
              <a:gdLst/>
              <a:ahLst/>
              <a:cxnLst>
                <a:cxn ang="0">
                  <a:pos x="288" y="34"/>
                </a:cxn>
                <a:cxn ang="0">
                  <a:pos x="0" y="0"/>
                </a:cxn>
                <a:cxn ang="0">
                  <a:pos x="90" y="66"/>
                </a:cxn>
                <a:cxn ang="0">
                  <a:pos x="195" y="91"/>
                </a:cxn>
                <a:cxn ang="0">
                  <a:pos x="195" y="91"/>
                </a:cxn>
                <a:cxn ang="0">
                  <a:pos x="195" y="91"/>
                </a:cxn>
                <a:cxn ang="0">
                  <a:pos x="288" y="34"/>
                </a:cxn>
              </a:cxnLst>
              <a:rect l="0" t="0" r="r" b="b"/>
              <a:pathLst>
                <a:path w="288" h="97">
                  <a:moveTo>
                    <a:pt x="288" y="34"/>
                  </a:moveTo>
                  <a:cubicBezTo>
                    <a:pt x="0" y="0"/>
                    <a:pt x="0" y="0"/>
                    <a:pt x="0" y="0"/>
                  </a:cubicBezTo>
                  <a:cubicBezTo>
                    <a:pt x="90" y="66"/>
                    <a:pt x="90" y="66"/>
                    <a:pt x="90" y="66"/>
                  </a:cubicBezTo>
                  <a:cubicBezTo>
                    <a:pt x="121" y="89"/>
                    <a:pt x="160" y="97"/>
                    <a:pt x="195" y="91"/>
                  </a:cubicBezTo>
                  <a:cubicBezTo>
                    <a:pt x="195" y="91"/>
                    <a:pt x="195" y="91"/>
                    <a:pt x="195" y="91"/>
                  </a:cubicBezTo>
                  <a:cubicBezTo>
                    <a:pt x="195" y="91"/>
                    <a:pt x="195" y="91"/>
                    <a:pt x="195" y="91"/>
                  </a:cubicBezTo>
                  <a:cubicBezTo>
                    <a:pt x="231" y="85"/>
                    <a:pt x="265" y="66"/>
                    <a:pt x="288" y="34"/>
                  </a:cubicBezTo>
                  <a:close/>
                </a:path>
              </a:pathLst>
            </a:custGeom>
            <a:solidFill>
              <a:schemeClr val="accent5">
                <a:lumMod val="75000"/>
              </a:schemeClr>
            </a:solidFill>
            <a:ln w="9525">
              <a:noFill/>
              <a:round/>
            </a:ln>
          </p:spPr>
          <p:txBody>
            <a:bodyPr anchor="ctr"/>
            <a:lstStyle/>
            <a:p>
              <a:pPr algn="ctr"/>
              <a:endParaRPr/>
            </a:p>
          </p:txBody>
        </p:sp>
        <p:sp>
          <p:nvSpPr>
            <p:cNvPr id="22" name="Freeform: Shape 27"/>
            <p:cNvSpPr/>
            <p:nvPr/>
          </p:nvSpPr>
          <p:spPr bwMode="auto">
            <a:xfrm>
              <a:off x="6487492" y="3309263"/>
              <a:ext cx="429446" cy="743579"/>
            </a:xfrm>
            <a:custGeom>
              <a:avLst/>
              <a:gdLst/>
              <a:ahLst/>
              <a:cxnLst>
                <a:cxn ang="0">
                  <a:pos x="121" y="0"/>
                </a:cxn>
                <a:cxn ang="0">
                  <a:pos x="0" y="263"/>
                </a:cxn>
                <a:cxn ang="0">
                  <a:pos x="89" y="198"/>
                </a:cxn>
                <a:cxn ang="0">
                  <a:pos x="146" y="106"/>
                </a:cxn>
                <a:cxn ang="0">
                  <a:pos x="146" y="106"/>
                </a:cxn>
                <a:cxn ang="0">
                  <a:pos x="146" y="106"/>
                </a:cxn>
                <a:cxn ang="0">
                  <a:pos x="121" y="0"/>
                </a:cxn>
              </a:cxnLst>
              <a:rect l="0" t="0" r="r" b="b"/>
              <a:pathLst>
                <a:path w="152" h="263">
                  <a:moveTo>
                    <a:pt x="121" y="0"/>
                  </a:moveTo>
                  <a:cubicBezTo>
                    <a:pt x="0" y="263"/>
                    <a:pt x="0" y="263"/>
                    <a:pt x="0" y="263"/>
                  </a:cubicBezTo>
                  <a:cubicBezTo>
                    <a:pt x="89" y="198"/>
                    <a:pt x="89" y="198"/>
                    <a:pt x="89" y="198"/>
                  </a:cubicBezTo>
                  <a:cubicBezTo>
                    <a:pt x="121" y="175"/>
                    <a:pt x="140" y="142"/>
                    <a:pt x="146" y="106"/>
                  </a:cubicBezTo>
                  <a:cubicBezTo>
                    <a:pt x="146" y="106"/>
                    <a:pt x="146" y="106"/>
                    <a:pt x="146" y="106"/>
                  </a:cubicBezTo>
                  <a:cubicBezTo>
                    <a:pt x="146" y="106"/>
                    <a:pt x="146" y="106"/>
                    <a:pt x="146" y="106"/>
                  </a:cubicBezTo>
                  <a:cubicBezTo>
                    <a:pt x="152" y="70"/>
                    <a:pt x="144" y="32"/>
                    <a:pt x="121" y="0"/>
                  </a:cubicBezTo>
                  <a:close/>
                </a:path>
              </a:pathLst>
            </a:custGeom>
            <a:solidFill>
              <a:schemeClr val="accent4">
                <a:lumMod val="75000"/>
              </a:schemeClr>
            </a:solidFill>
            <a:ln w="9525">
              <a:noFill/>
              <a:round/>
            </a:ln>
          </p:spPr>
          <p:txBody>
            <a:bodyPr anchor="ctr"/>
            <a:lstStyle/>
            <a:p>
              <a:pPr algn="ctr"/>
              <a:endParaRPr/>
            </a:p>
          </p:txBody>
        </p:sp>
        <p:sp>
          <p:nvSpPr>
            <p:cNvPr id="23" name="Freeform: Shape 28"/>
            <p:cNvSpPr/>
            <p:nvPr/>
          </p:nvSpPr>
          <p:spPr bwMode="auto">
            <a:xfrm>
              <a:off x="6209147" y="2450372"/>
              <a:ext cx="604406" cy="588500"/>
            </a:xfrm>
            <a:custGeom>
              <a:avLst/>
              <a:gdLst/>
              <a:ahLst/>
              <a:cxnLst>
                <a:cxn ang="0">
                  <a:pos x="0" y="12"/>
                </a:cxn>
                <a:cxn ang="0">
                  <a:pos x="214" y="208"/>
                </a:cxn>
                <a:cxn ang="0">
                  <a:pos x="179" y="103"/>
                </a:cxn>
                <a:cxn ang="0">
                  <a:pos x="109" y="20"/>
                </a:cxn>
                <a:cxn ang="0">
                  <a:pos x="109" y="20"/>
                </a:cxn>
                <a:cxn ang="0">
                  <a:pos x="109" y="20"/>
                </a:cxn>
                <a:cxn ang="0">
                  <a:pos x="0" y="12"/>
                </a:cxn>
              </a:cxnLst>
              <a:rect l="0" t="0" r="r" b="b"/>
              <a:pathLst>
                <a:path w="214" h="208">
                  <a:moveTo>
                    <a:pt x="0" y="12"/>
                  </a:moveTo>
                  <a:cubicBezTo>
                    <a:pt x="214" y="208"/>
                    <a:pt x="214" y="208"/>
                    <a:pt x="214" y="208"/>
                  </a:cubicBezTo>
                  <a:cubicBezTo>
                    <a:pt x="179" y="103"/>
                    <a:pt x="179" y="103"/>
                    <a:pt x="179" y="103"/>
                  </a:cubicBezTo>
                  <a:cubicBezTo>
                    <a:pt x="167" y="66"/>
                    <a:pt x="141" y="37"/>
                    <a:pt x="109" y="20"/>
                  </a:cubicBezTo>
                  <a:cubicBezTo>
                    <a:pt x="109" y="20"/>
                    <a:pt x="109" y="20"/>
                    <a:pt x="109" y="20"/>
                  </a:cubicBezTo>
                  <a:cubicBezTo>
                    <a:pt x="109" y="20"/>
                    <a:pt x="109" y="20"/>
                    <a:pt x="109" y="20"/>
                  </a:cubicBezTo>
                  <a:cubicBezTo>
                    <a:pt x="76" y="4"/>
                    <a:pt x="38" y="0"/>
                    <a:pt x="0" y="12"/>
                  </a:cubicBezTo>
                  <a:close/>
                </a:path>
              </a:pathLst>
            </a:custGeom>
            <a:solidFill>
              <a:schemeClr val="accent3">
                <a:lumMod val="75000"/>
              </a:schemeClr>
            </a:solidFill>
            <a:ln w="9525">
              <a:noFill/>
              <a:round/>
            </a:ln>
          </p:spPr>
          <p:txBody>
            <a:bodyPr anchor="ctr"/>
            <a:lstStyle/>
            <a:p>
              <a:pPr algn="ctr"/>
              <a:endParaRPr/>
            </a:p>
          </p:txBody>
        </p:sp>
        <p:sp>
          <p:nvSpPr>
            <p:cNvPr id="24" name="Freeform: Shape 29"/>
            <p:cNvSpPr/>
            <p:nvPr/>
          </p:nvSpPr>
          <p:spPr bwMode="auto">
            <a:xfrm>
              <a:off x="5234941" y="2418562"/>
              <a:ext cx="719721" cy="401613"/>
            </a:xfrm>
            <a:custGeom>
              <a:avLst/>
              <a:gdLst/>
              <a:ahLst/>
              <a:cxnLst>
                <a:cxn ang="0">
                  <a:pos x="0" y="142"/>
                </a:cxn>
                <a:cxn ang="0">
                  <a:pos x="253" y="0"/>
                </a:cxn>
                <a:cxn ang="0">
                  <a:pos x="142" y="0"/>
                </a:cxn>
                <a:cxn ang="0">
                  <a:pos x="42" y="41"/>
                </a:cxn>
                <a:cxn ang="0">
                  <a:pos x="42" y="41"/>
                </a:cxn>
                <a:cxn ang="0">
                  <a:pos x="42" y="41"/>
                </a:cxn>
                <a:cxn ang="0">
                  <a:pos x="0" y="142"/>
                </a:cxn>
              </a:cxnLst>
              <a:rect l="0" t="0" r="r" b="b"/>
              <a:pathLst>
                <a:path w="253" h="142">
                  <a:moveTo>
                    <a:pt x="0" y="142"/>
                  </a:moveTo>
                  <a:cubicBezTo>
                    <a:pt x="253" y="0"/>
                    <a:pt x="253" y="0"/>
                    <a:pt x="253" y="0"/>
                  </a:cubicBezTo>
                  <a:cubicBezTo>
                    <a:pt x="142" y="0"/>
                    <a:pt x="142" y="0"/>
                    <a:pt x="142" y="0"/>
                  </a:cubicBezTo>
                  <a:cubicBezTo>
                    <a:pt x="103" y="0"/>
                    <a:pt x="67" y="16"/>
                    <a:pt x="42" y="41"/>
                  </a:cubicBezTo>
                  <a:cubicBezTo>
                    <a:pt x="42" y="41"/>
                    <a:pt x="42" y="41"/>
                    <a:pt x="42" y="41"/>
                  </a:cubicBezTo>
                  <a:cubicBezTo>
                    <a:pt x="42" y="41"/>
                    <a:pt x="42" y="41"/>
                    <a:pt x="42" y="41"/>
                  </a:cubicBezTo>
                  <a:cubicBezTo>
                    <a:pt x="16" y="67"/>
                    <a:pt x="0" y="102"/>
                    <a:pt x="0" y="142"/>
                  </a:cubicBezTo>
                  <a:close/>
                </a:path>
              </a:pathLst>
            </a:custGeom>
            <a:solidFill>
              <a:schemeClr val="accent2">
                <a:lumMod val="75000"/>
              </a:schemeClr>
            </a:solidFill>
            <a:ln w="9525">
              <a:noFill/>
              <a:round/>
            </a:ln>
          </p:spPr>
          <p:txBody>
            <a:bodyPr anchor="ctr"/>
            <a:lstStyle/>
            <a:p>
              <a:pPr algn="ctr"/>
              <a:endParaRPr/>
            </a:p>
          </p:txBody>
        </p:sp>
        <p:sp>
          <p:nvSpPr>
            <p:cNvPr id="25" name="Freeform: Shape 30"/>
            <p:cNvSpPr/>
            <p:nvPr/>
          </p:nvSpPr>
          <p:spPr bwMode="auto">
            <a:xfrm>
              <a:off x="4912857" y="2227696"/>
              <a:ext cx="2079632" cy="1980222"/>
            </a:xfrm>
            <a:custGeom>
              <a:avLst/>
              <a:gdLst/>
              <a:ahLst/>
              <a:cxnLst>
                <a:cxn ang="0">
                  <a:pos x="100" y="498"/>
                </a:cxn>
                <a:cxn ang="0">
                  <a:pos x="0" y="190"/>
                </a:cxn>
                <a:cxn ang="0">
                  <a:pos x="262" y="0"/>
                </a:cxn>
                <a:cxn ang="0">
                  <a:pos x="523" y="190"/>
                </a:cxn>
                <a:cxn ang="0">
                  <a:pos x="423" y="498"/>
                </a:cxn>
                <a:cxn ang="0">
                  <a:pos x="100" y="498"/>
                </a:cxn>
              </a:cxnLst>
              <a:rect l="0" t="0" r="r" b="b"/>
              <a:pathLst>
                <a:path w="523" h="498">
                  <a:moveTo>
                    <a:pt x="100" y="498"/>
                  </a:moveTo>
                  <a:lnTo>
                    <a:pt x="0" y="190"/>
                  </a:lnTo>
                  <a:lnTo>
                    <a:pt x="262" y="0"/>
                  </a:lnTo>
                  <a:lnTo>
                    <a:pt x="523" y="190"/>
                  </a:lnTo>
                  <a:lnTo>
                    <a:pt x="423" y="498"/>
                  </a:lnTo>
                  <a:lnTo>
                    <a:pt x="100" y="498"/>
                  </a:lnTo>
                  <a:close/>
                </a:path>
              </a:pathLst>
            </a:custGeom>
            <a:solidFill>
              <a:schemeClr val="bg1"/>
            </a:solidFill>
            <a:ln w="9525">
              <a:noFill/>
              <a:round/>
            </a:ln>
          </p:spPr>
          <p:txBody>
            <a:bodyPr anchor="ctr"/>
            <a:lstStyle/>
            <a:p>
              <a:pPr algn="ctr"/>
              <a:endParaRPr/>
            </a:p>
          </p:txBody>
        </p:sp>
        <p:sp>
          <p:nvSpPr>
            <p:cNvPr id="26" name="Freeform: Shape 31"/>
            <p:cNvSpPr/>
            <p:nvPr/>
          </p:nvSpPr>
          <p:spPr bwMode="auto">
            <a:xfrm>
              <a:off x="4415812" y="1901637"/>
              <a:ext cx="1065661" cy="1745618"/>
            </a:xfrm>
            <a:custGeom>
              <a:avLst/>
              <a:gdLst/>
              <a:ahLst/>
              <a:cxnLst>
                <a:cxn ang="0">
                  <a:pos x="196" y="3"/>
                </a:cxn>
                <a:cxn ang="0">
                  <a:pos x="7" y="33"/>
                </a:cxn>
                <a:cxn ang="0">
                  <a:pos x="6" y="44"/>
                </a:cxn>
                <a:cxn ang="0">
                  <a:pos x="51" y="58"/>
                </a:cxn>
                <a:cxn ang="0">
                  <a:pos x="21" y="150"/>
                </a:cxn>
                <a:cxn ang="0">
                  <a:pos x="30" y="258"/>
                </a:cxn>
                <a:cxn ang="0">
                  <a:pos x="212" y="616"/>
                </a:cxn>
                <a:cxn ang="0">
                  <a:pos x="204" y="508"/>
                </a:cxn>
                <a:cxn ang="0">
                  <a:pos x="321" y="146"/>
                </a:cxn>
                <a:cxn ang="0">
                  <a:pos x="366" y="161"/>
                </a:cxn>
                <a:cxn ang="0">
                  <a:pos x="372" y="151"/>
                </a:cxn>
                <a:cxn ang="0">
                  <a:pos x="237" y="16"/>
                </a:cxn>
                <a:cxn ang="0">
                  <a:pos x="196" y="3"/>
                </a:cxn>
              </a:cxnLst>
              <a:rect l="0" t="0" r="r" b="b"/>
              <a:pathLst>
                <a:path w="376" h="616">
                  <a:moveTo>
                    <a:pt x="196" y="3"/>
                  </a:moveTo>
                  <a:cubicBezTo>
                    <a:pt x="7" y="33"/>
                    <a:pt x="7" y="33"/>
                    <a:pt x="7" y="33"/>
                  </a:cubicBezTo>
                  <a:cubicBezTo>
                    <a:pt x="1" y="34"/>
                    <a:pt x="0" y="42"/>
                    <a:pt x="6" y="44"/>
                  </a:cubicBezTo>
                  <a:cubicBezTo>
                    <a:pt x="51" y="58"/>
                    <a:pt x="51" y="58"/>
                    <a:pt x="51" y="58"/>
                  </a:cubicBezTo>
                  <a:cubicBezTo>
                    <a:pt x="21" y="150"/>
                    <a:pt x="21" y="150"/>
                    <a:pt x="21" y="150"/>
                  </a:cubicBezTo>
                  <a:cubicBezTo>
                    <a:pt x="9" y="187"/>
                    <a:pt x="13" y="226"/>
                    <a:pt x="30" y="258"/>
                  </a:cubicBezTo>
                  <a:cubicBezTo>
                    <a:pt x="212" y="616"/>
                    <a:pt x="212" y="616"/>
                    <a:pt x="212" y="616"/>
                  </a:cubicBezTo>
                  <a:cubicBezTo>
                    <a:pt x="196" y="584"/>
                    <a:pt x="192" y="545"/>
                    <a:pt x="204" y="508"/>
                  </a:cubicBezTo>
                  <a:cubicBezTo>
                    <a:pt x="321" y="146"/>
                    <a:pt x="321" y="146"/>
                    <a:pt x="321" y="146"/>
                  </a:cubicBezTo>
                  <a:cubicBezTo>
                    <a:pt x="366" y="161"/>
                    <a:pt x="366" y="161"/>
                    <a:pt x="366" y="161"/>
                  </a:cubicBezTo>
                  <a:cubicBezTo>
                    <a:pt x="372" y="163"/>
                    <a:pt x="376" y="156"/>
                    <a:pt x="372" y="151"/>
                  </a:cubicBezTo>
                  <a:cubicBezTo>
                    <a:pt x="237" y="16"/>
                    <a:pt x="237" y="16"/>
                    <a:pt x="237" y="16"/>
                  </a:cubicBezTo>
                  <a:cubicBezTo>
                    <a:pt x="226" y="5"/>
                    <a:pt x="211" y="0"/>
                    <a:pt x="196" y="3"/>
                  </a:cubicBezTo>
                  <a:close/>
                </a:path>
              </a:pathLst>
            </a:custGeom>
            <a:solidFill>
              <a:schemeClr val="accent1"/>
            </a:solidFill>
            <a:ln w="9525">
              <a:noFill/>
              <a:round/>
            </a:ln>
          </p:spPr>
          <p:txBody>
            <a:bodyPr anchor="ctr"/>
            <a:lstStyle/>
            <a:p>
              <a:pPr algn="ctr"/>
              <a:endParaRPr/>
            </a:p>
          </p:txBody>
        </p:sp>
        <p:sp>
          <p:nvSpPr>
            <p:cNvPr id="27" name="Freeform: Shape 32"/>
            <p:cNvSpPr/>
            <p:nvPr/>
          </p:nvSpPr>
          <p:spPr bwMode="auto">
            <a:xfrm>
              <a:off x="5354231" y="1452310"/>
              <a:ext cx="1658139" cy="1121331"/>
            </a:xfrm>
            <a:custGeom>
              <a:avLst/>
              <a:gdLst/>
              <a:ahLst/>
              <a:cxnLst>
                <a:cxn ang="0">
                  <a:pos x="578" y="177"/>
                </a:cxn>
                <a:cxn ang="0">
                  <a:pos x="491" y="6"/>
                </a:cxn>
                <a:cxn ang="0">
                  <a:pos x="480" y="8"/>
                </a:cxn>
                <a:cxn ang="0">
                  <a:pos x="480" y="56"/>
                </a:cxn>
                <a:cxn ang="0">
                  <a:pos x="384" y="56"/>
                </a:cxn>
                <a:cxn ang="0">
                  <a:pos x="284" y="97"/>
                </a:cxn>
                <a:cxn ang="0">
                  <a:pos x="0" y="381"/>
                </a:cxn>
                <a:cxn ang="0">
                  <a:pos x="100" y="340"/>
                </a:cxn>
                <a:cxn ang="0">
                  <a:pos x="480" y="340"/>
                </a:cxn>
                <a:cxn ang="0">
                  <a:pos x="480" y="387"/>
                </a:cxn>
                <a:cxn ang="0">
                  <a:pos x="491" y="390"/>
                </a:cxn>
                <a:cxn ang="0">
                  <a:pos x="578" y="219"/>
                </a:cxn>
                <a:cxn ang="0">
                  <a:pos x="578" y="177"/>
                </a:cxn>
              </a:cxnLst>
              <a:rect l="0" t="0" r="r" b="b"/>
              <a:pathLst>
                <a:path w="585" h="395">
                  <a:moveTo>
                    <a:pt x="578" y="177"/>
                  </a:moveTo>
                  <a:cubicBezTo>
                    <a:pt x="491" y="6"/>
                    <a:pt x="491" y="6"/>
                    <a:pt x="491" y="6"/>
                  </a:cubicBezTo>
                  <a:cubicBezTo>
                    <a:pt x="488" y="0"/>
                    <a:pt x="480" y="2"/>
                    <a:pt x="480" y="8"/>
                  </a:cubicBezTo>
                  <a:cubicBezTo>
                    <a:pt x="480" y="56"/>
                    <a:pt x="480" y="56"/>
                    <a:pt x="480" y="56"/>
                  </a:cubicBezTo>
                  <a:cubicBezTo>
                    <a:pt x="384" y="56"/>
                    <a:pt x="384" y="56"/>
                    <a:pt x="384" y="56"/>
                  </a:cubicBezTo>
                  <a:cubicBezTo>
                    <a:pt x="345" y="56"/>
                    <a:pt x="309" y="71"/>
                    <a:pt x="284" y="97"/>
                  </a:cubicBezTo>
                  <a:cubicBezTo>
                    <a:pt x="0" y="381"/>
                    <a:pt x="0" y="381"/>
                    <a:pt x="0" y="381"/>
                  </a:cubicBezTo>
                  <a:cubicBezTo>
                    <a:pt x="25" y="356"/>
                    <a:pt x="61" y="340"/>
                    <a:pt x="100" y="340"/>
                  </a:cubicBezTo>
                  <a:cubicBezTo>
                    <a:pt x="480" y="340"/>
                    <a:pt x="480" y="340"/>
                    <a:pt x="480" y="340"/>
                  </a:cubicBezTo>
                  <a:cubicBezTo>
                    <a:pt x="480" y="387"/>
                    <a:pt x="480" y="387"/>
                    <a:pt x="480" y="387"/>
                  </a:cubicBezTo>
                  <a:cubicBezTo>
                    <a:pt x="480" y="393"/>
                    <a:pt x="488" y="395"/>
                    <a:pt x="491" y="390"/>
                  </a:cubicBezTo>
                  <a:cubicBezTo>
                    <a:pt x="578" y="219"/>
                    <a:pt x="578" y="219"/>
                    <a:pt x="578" y="219"/>
                  </a:cubicBezTo>
                  <a:cubicBezTo>
                    <a:pt x="585" y="205"/>
                    <a:pt x="585" y="190"/>
                    <a:pt x="578" y="177"/>
                  </a:cubicBezTo>
                  <a:close/>
                </a:path>
              </a:pathLst>
            </a:custGeom>
            <a:solidFill>
              <a:schemeClr val="accent2"/>
            </a:solidFill>
            <a:ln w="9525">
              <a:noFill/>
              <a:round/>
            </a:ln>
          </p:spPr>
          <p:txBody>
            <a:bodyPr anchor="ctr"/>
            <a:lstStyle/>
            <a:p>
              <a:pPr algn="ctr"/>
              <a:endParaRPr/>
            </a:p>
          </p:txBody>
        </p:sp>
        <p:sp>
          <p:nvSpPr>
            <p:cNvPr id="28" name="Freeform: Shape 33"/>
            <p:cNvSpPr/>
            <p:nvPr/>
          </p:nvSpPr>
          <p:spPr bwMode="auto">
            <a:xfrm>
              <a:off x="4220972" y="3464342"/>
              <a:ext cx="1753571" cy="1041803"/>
            </a:xfrm>
            <a:custGeom>
              <a:avLst/>
              <a:gdLst/>
              <a:ahLst/>
              <a:cxnLst>
                <a:cxn ang="0">
                  <a:pos x="31" y="124"/>
                </a:cxn>
                <a:cxn ang="0">
                  <a:pos x="1" y="313"/>
                </a:cxn>
                <a:cxn ang="0">
                  <a:pos x="11" y="317"/>
                </a:cxn>
                <a:cxn ang="0">
                  <a:pos x="39" y="279"/>
                </a:cxn>
                <a:cxn ang="0">
                  <a:pos x="117" y="335"/>
                </a:cxn>
                <a:cxn ang="0">
                  <a:pos x="223" y="361"/>
                </a:cxn>
                <a:cxn ang="0">
                  <a:pos x="619" y="298"/>
                </a:cxn>
                <a:cxn ang="0">
                  <a:pos x="514" y="273"/>
                </a:cxn>
                <a:cxn ang="0">
                  <a:pos x="206" y="49"/>
                </a:cxn>
                <a:cxn ang="0">
                  <a:pos x="234" y="11"/>
                </a:cxn>
                <a:cxn ang="0">
                  <a:pos x="227" y="2"/>
                </a:cxn>
                <a:cxn ang="0">
                  <a:pos x="56" y="90"/>
                </a:cxn>
                <a:cxn ang="0">
                  <a:pos x="31" y="124"/>
                </a:cxn>
              </a:cxnLst>
              <a:rect l="0" t="0" r="r" b="b"/>
              <a:pathLst>
                <a:path w="619" h="367">
                  <a:moveTo>
                    <a:pt x="31" y="124"/>
                  </a:moveTo>
                  <a:cubicBezTo>
                    <a:pt x="1" y="313"/>
                    <a:pt x="1" y="313"/>
                    <a:pt x="1" y="313"/>
                  </a:cubicBezTo>
                  <a:cubicBezTo>
                    <a:pt x="0" y="319"/>
                    <a:pt x="8" y="322"/>
                    <a:pt x="11" y="317"/>
                  </a:cubicBezTo>
                  <a:cubicBezTo>
                    <a:pt x="39" y="279"/>
                    <a:pt x="39" y="279"/>
                    <a:pt x="39" y="279"/>
                  </a:cubicBezTo>
                  <a:cubicBezTo>
                    <a:pt x="117" y="335"/>
                    <a:pt x="117" y="335"/>
                    <a:pt x="117" y="335"/>
                  </a:cubicBezTo>
                  <a:cubicBezTo>
                    <a:pt x="149" y="359"/>
                    <a:pt x="187" y="367"/>
                    <a:pt x="223" y="361"/>
                  </a:cubicBezTo>
                  <a:cubicBezTo>
                    <a:pt x="619" y="298"/>
                    <a:pt x="619" y="298"/>
                    <a:pt x="619" y="298"/>
                  </a:cubicBezTo>
                  <a:cubicBezTo>
                    <a:pt x="584" y="304"/>
                    <a:pt x="545" y="296"/>
                    <a:pt x="514" y="273"/>
                  </a:cubicBezTo>
                  <a:cubicBezTo>
                    <a:pt x="206" y="49"/>
                    <a:pt x="206" y="49"/>
                    <a:pt x="206" y="49"/>
                  </a:cubicBezTo>
                  <a:cubicBezTo>
                    <a:pt x="234" y="11"/>
                    <a:pt x="234" y="11"/>
                    <a:pt x="234" y="11"/>
                  </a:cubicBezTo>
                  <a:cubicBezTo>
                    <a:pt x="238" y="6"/>
                    <a:pt x="232" y="0"/>
                    <a:pt x="227" y="2"/>
                  </a:cubicBezTo>
                  <a:cubicBezTo>
                    <a:pt x="56" y="90"/>
                    <a:pt x="56" y="90"/>
                    <a:pt x="56" y="90"/>
                  </a:cubicBezTo>
                  <a:cubicBezTo>
                    <a:pt x="43" y="96"/>
                    <a:pt x="34" y="109"/>
                    <a:pt x="31" y="124"/>
                  </a:cubicBezTo>
                  <a:close/>
                </a:path>
              </a:pathLst>
            </a:custGeom>
            <a:solidFill>
              <a:schemeClr val="accent5"/>
            </a:solidFill>
            <a:ln w="9525">
              <a:noFill/>
              <a:round/>
            </a:ln>
          </p:spPr>
          <p:txBody>
            <a:bodyPr anchor="ctr"/>
            <a:lstStyle/>
            <a:p>
              <a:pPr algn="ctr"/>
              <a:endParaRPr/>
            </a:p>
          </p:txBody>
        </p:sp>
        <p:sp>
          <p:nvSpPr>
            <p:cNvPr id="29" name="Freeform: Shape 34"/>
            <p:cNvSpPr/>
            <p:nvPr/>
          </p:nvSpPr>
          <p:spPr bwMode="auto">
            <a:xfrm>
              <a:off x="6519302" y="2506041"/>
              <a:ext cx="1451369" cy="1423533"/>
            </a:xfrm>
            <a:custGeom>
              <a:avLst/>
              <a:gdLst/>
              <a:ahLst/>
              <a:cxnLst>
                <a:cxn ang="0">
                  <a:pos x="373" y="487"/>
                </a:cxn>
                <a:cxn ang="0">
                  <a:pos x="509" y="352"/>
                </a:cxn>
                <a:cxn ang="0">
                  <a:pos x="503" y="342"/>
                </a:cxn>
                <a:cxn ang="0">
                  <a:pos x="458" y="357"/>
                </a:cxn>
                <a:cxn ang="0">
                  <a:pos x="428" y="265"/>
                </a:cxn>
                <a:cxn ang="0">
                  <a:pos x="358" y="183"/>
                </a:cxn>
                <a:cxn ang="0">
                  <a:pos x="0" y="0"/>
                </a:cxn>
                <a:cxn ang="0">
                  <a:pos x="70" y="83"/>
                </a:cxn>
                <a:cxn ang="0">
                  <a:pos x="188" y="445"/>
                </a:cxn>
                <a:cxn ang="0">
                  <a:pos x="143" y="459"/>
                </a:cxn>
                <a:cxn ang="0">
                  <a:pos x="144" y="470"/>
                </a:cxn>
                <a:cxn ang="0">
                  <a:pos x="333" y="500"/>
                </a:cxn>
                <a:cxn ang="0">
                  <a:pos x="373" y="487"/>
                </a:cxn>
              </a:cxnLst>
              <a:rect l="0" t="0" r="r" b="b"/>
              <a:pathLst>
                <a:path w="513" h="502">
                  <a:moveTo>
                    <a:pt x="373" y="487"/>
                  </a:moveTo>
                  <a:cubicBezTo>
                    <a:pt x="509" y="352"/>
                    <a:pt x="509" y="352"/>
                    <a:pt x="509" y="352"/>
                  </a:cubicBezTo>
                  <a:cubicBezTo>
                    <a:pt x="513" y="347"/>
                    <a:pt x="509" y="340"/>
                    <a:pt x="503" y="342"/>
                  </a:cubicBezTo>
                  <a:cubicBezTo>
                    <a:pt x="458" y="357"/>
                    <a:pt x="458" y="357"/>
                    <a:pt x="458" y="357"/>
                  </a:cubicBezTo>
                  <a:cubicBezTo>
                    <a:pt x="428" y="265"/>
                    <a:pt x="428" y="265"/>
                    <a:pt x="428" y="265"/>
                  </a:cubicBezTo>
                  <a:cubicBezTo>
                    <a:pt x="416" y="228"/>
                    <a:pt x="390" y="199"/>
                    <a:pt x="358" y="183"/>
                  </a:cubicBezTo>
                  <a:cubicBezTo>
                    <a:pt x="0" y="0"/>
                    <a:pt x="0" y="0"/>
                    <a:pt x="0" y="0"/>
                  </a:cubicBezTo>
                  <a:cubicBezTo>
                    <a:pt x="32" y="17"/>
                    <a:pt x="58" y="46"/>
                    <a:pt x="70" y="83"/>
                  </a:cubicBezTo>
                  <a:cubicBezTo>
                    <a:pt x="188" y="445"/>
                    <a:pt x="188" y="445"/>
                    <a:pt x="188" y="445"/>
                  </a:cubicBezTo>
                  <a:cubicBezTo>
                    <a:pt x="143" y="459"/>
                    <a:pt x="143" y="459"/>
                    <a:pt x="143" y="459"/>
                  </a:cubicBezTo>
                  <a:cubicBezTo>
                    <a:pt x="137" y="461"/>
                    <a:pt x="138" y="469"/>
                    <a:pt x="144" y="470"/>
                  </a:cubicBezTo>
                  <a:cubicBezTo>
                    <a:pt x="333" y="500"/>
                    <a:pt x="333" y="500"/>
                    <a:pt x="333" y="500"/>
                  </a:cubicBezTo>
                  <a:cubicBezTo>
                    <a:pt x="348" y="502"/>
                    <a:pt x="363" y="498"/>
                    <a:pt x="373" y="487"/>
                  </a:cubicBezTo>
                  <a:close/>
                </a:path>
              </a:pathLst>
            </a:custGeom>
            <a:solidFill>
              <a:schemeClr val="accent3"/>
            </a:solidFill>
            <a:ln w="9525">
              <a:noFill/>
              <a:round/>
            </a:ln>
          </p:spPr>
          <p:txBody>
            <a:bodyPr anchor="ctr"/>
            <a:lstStyle/>
            <a:p>
              <a:pPr algn="ctr"/>
              <a:endParaRPr/>
            </a:p>
          </p:txBody>
        </p:sp>
        <p:sp>
          <p:nvSpPr>
            <p:cNvPr id="30" name="Freeform: Shape 35"/>
            <p:cNvSpPr/>
            <p:nvPr/>
          </p:nvSpPr>
          <p:spPr bwMode="auto">
            <a:xfrm>
              <a:off x="5759819" y="3607491"/>
              <a:ext cx="1141214" cy="1685971"/>
            </a:xfrm>
            <a:custGeom>
              <a:avLst/>
              <a:gdLst/>
              <a:ahLst/>
              <a:cxnLst>
                <a:cxn ang="0">
                  <a:pos x="55" y="505"/>
                </a:cxn>
                <a:cxn ang="0">
                  <a:pos x="226" y="592"/>
                </a:cxn>
                <a:cxn ang="0">
                  <a:pos x="234" y="584"/>
                </a:cxn>
                <a:cxn ang="0">
                  <a:pos x="206" y="546"/>
                </a:cxn>
                <a:cxn ang="0">
                  <a:pos x="283" y="489"/>
                </a:cxn>
                <a:cxn ang="0">
                  <a:pos x="340" y="397"/>
                </a:cxn>
                <a:cxn ang="0">
                  <a:pos x="403" y="0"/>
                </a:cxn>
                <a:cxn ang="0">
                  <a:pos x="346" y="92"/>
                </a:cxn>
                <a:cxn ang="0">
                  <a:pos x="39" y="316"/>
                </a:cxn>
                <a:cxn ang="0">
                  <a:pos x="11" y="277"/>
                </a:cxn>
                <a:cxn ang="0">
                  <a:pos x="1" y="282"/>
                </a:cxn>
                <a:cxn ang="0">
                  <a:pos x="31" y="471"/>
                </a:cxn>
                <a:cxn ang="0">
                  <a:pos x="55" y="505"/>
                </a:cxn>
              </a:cxnLst>
              <a:rect l="0" t="0" r="r" b="b"/>
              <a:pathLst>
                <a:path w="403" h="595">
                  <a:moveTo>
                    <a:pt x="55" y="505"/>
                  </a:moveTo>
                  <a:cubicBezTo>
                    <a:pt x="226" y="592"/>
                    <a:pt x="226" y="592"/>
                    <a:pt x="226" y="592"/>
                  </a:cubicBezTo>
                  <a:cubicBezTo>
                    <a:pt x="232" y="595"/>
                    <a:pt x="237" y="589"/>
                    <a:pt x="234" y="584"/>
                  </a:cubicBezTo>
                  <a:cubicBezTo>
                    <a:pt x="206" y="546"/>
                    <a:pt x="206" y="546"/>
                    <a:pt x="206" y="546"/>
                  </a:cubicBezTo>
                  <a:cubicBezTo>
                    <a:pt x="283" y="489"/>
                    <a:pt x="283" y="489"/>
                    <a:pt x="283" y="489"/>
                  </a:cubicBezTo>
                  <a:cubicBezTo>
                    <a:pt x="315" y="466"/>
                    <a:pt x="334" y="432"/>
                    <a:pt x="340" y="397"/>
                  </a:cubicBezTo>
                  <a:cubicBezTo>
                    <a:pt x="403" y="0"/>
                    <a:pt x="403" y="0"/>
                    <a:pt x="403" y="0"/>
                  </a:cubicBezTo>
                  <a:cubicBezTo>
                    <a:pt x="397" y="36"/>
                    <a:pt x="378" y="69"/>
                    <a:pt x="346" y="92"/>
                  </a:cubicBezTo>
                  <a:cubicBezTo>
                    <a:pt x="39" y="316"/>
                    <a:pt x="39" y="316"/>
                    <a:pt x="39" y="316"/>
                  </a:cubicBezTo>
                  <a:cubicBezTo>
                    <a:pt x="11" y="277"/>
                    <a:pt x="11" y="277"/>
                    <a:pt x="11" y="277"/>
                  </a:cubicBezTo>
                  <a:cubicBezTo>
                    <a:pt x="7" y="273"/>
                    <a:pt x="0" y="276"/>
                    <a:pt x="1" y="282"/>
                  </a:cubicBezTo>
                  <a:cubicBezTo>
                    <a:pt x="31" y="471"/>
                    <a:pt x="31" y="471"/>
                    <a:pt x="31" y="471"/>
                  </a:cubicBezTo>
                  <a:cubicBezTo>
                    <a:pt x="33" y="486"/>
                    <a:pt x="42" y="499"/>
                    <a:pt x="55" y="505"/>
                  </a:cubicBezTo>
                  <a:close/>
                </a:path>
              </a:pathLst>
            </a:custGeom>
            <a:solidFill>
              <a:schemeClr val="accent4"/>
            </a:solidFill>
            <a:ln w="9525">
              <a:noFill/>
              <a:round/>
            </a:ln>
          </p:spPr>
          <p:txBody>
            <a:bodyPr anchor="ctr"/>
            <a:lstStyle/>
            <a:p>
              <a:pPr algn="ctr"/>
              <a:endParaRPr/>
            </a:p>
          </p:txBody>
        </p:sp>
        <p:grpSp>
          <p:nvGrpSpPr>
            <p:cNvPr id="31" name="Group 36"/>
            <p:cNvGrpSpPr/>
            <p:nvPr/>
          </p:nvGrpSpPr>
          <p:grpSpPr>
            <a:xfrm>
              <a:off x="5346272" y="2706795"/>
              <a:ext cx="1212804" cy="1212804"/>
              <a:chOff x="4048080" y="2600884"/>
              <a:chExt cx="847725" cy="847725"/>
            </a:xfrm>
          </p:grpSpPr>
          <p:sp>
            <p:nvSpPr>
              <p:cNvPr id="37" name="Oval 37"/>
              <p:cNvSpPr/>
              <p:nvPr/>
            </p:nvSpPr>
            <p:spPr bwMode="auto">
              <a:xfrm>
                <a:off x="4048080" y="2600884"/>
                <a:ext cx="847725" cy="847725"/>
              </a:xfrm>
              <a:prstGeom prst="ellipse">
                <a:avLst/>
              </a:prstGeom>
              <a:solidFill>
                <a:schemeClr val="bg1">
                  <a:lumMod val="75000"/>
                </a:schemeClr>
              </a:solidFill>
              <a:ln w="19050">
                <a:solidFill>
                  <a:schemeClr val="bg1"/>
                </a:solidFill>
                <a:round/>
              </a:ln>
            </p:spPr>
            <p:txBody>
              <a:bodyPr anchor="ctr"/>
              <a:lstStyle/>
              <a:p>
                <a:pPr algn="ctr"/>
                <a:endParaRPr/>
              </a:p>
            </p:txBody>
          </p:sp>
          <p:sp>
            <p:nvSpPr>
              <p:cNvPr id="38" name="Freeform: Shape 38"/>
              <p:cNvSpPr/>
              <p:nvPr/>
            </p:nvSpPr>
            <p:spPr bwMode="auto">
              <a:xfrm>
                <a:off x="4276347" y="2827821"/>
                <a:ext cx="391191" cy="39385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anchor="ctr"/>
              <a:lstStyle/>
              <a:p>
                <a:pPr algn="ctr"/>
                <a:endParaRPr/>
              </a:p>
            </p:txBody>
          </p:sp>
        </p:grpSp>
        <p:sp>
          <p:nvSpPr>
            <p:cNvPr id="32" name="TextBox 39"/>
            <p:cNvSpPr txBox="1"/>
            <p:nvPr/>
          </p:nvSpPr>
          <p:spPr>
            <a:xfrm>
              <a:off x="4699604" y="2065526"/>
              <a:ext cx="441146" cy="369332"/>
            </a:xfrm>
            <a:prstGeom prst="rect">
              <a:avLst/>
            </a:prstGeom>
            <a:noFill/>
          </p:spPr>
          <p:txBody>
            <a:bodyPr wrap="none">
              <a:normAutofit/>
            </a:bodyPr>
            <a:lstStyle/>
            <a:p>
              <a:pPr algn="ctr"/>
              <a:r>
                <a:rPr lang="en-US" b="1">
                  <a:solidFill>
                    <a:schemeClr val="bg1"/>
                  </a:solidFill>
                </a:rPr>
                <a:t>01</a:t>
              </a:r>
            </a:p>
          </p:txBody>
        </p:sp>
        <p:sp>
          <p:nvSpPr>
            <p:cNvPr id="33" name="TextBox 40"/>
            <p:cNvSpPr txBox="1"/>
            <p:nvPr/>
          </p:nvSpPr>
          <p:spPr>
            <a:xfrm>
              <a:off x="6375726" y="1765731"/>
              <a:ext cx="441146" cy="369332"/>
            </a:xfrm>
            <a:prstGeom prst="rect">
              <a:avLst/>
            </a:prstGeom>
            <a:noFill/>
          </p:spPr>
          <p:txBody>
            <a:bodyPr wrap="none">
              <a:normAutofit/>
            </a:bodyPr>
            <a:lstStyle/>
            <a:p>
              <a:pPr algn="ctr"/>
              <a:r>
                <a:rPr lang="en-US" b="1">
                  <a:solidFill>
                    <a:schemeClr val="bg1"/>
                  </a:solidFill>
                </a:rPr>
                <a:t>02</a:t>
              </a:r>
            </a:p>
          </p:txBody>
        </p:sp>
        <p:sp>
          <p:nvSpPr>
            <p:cNvPr id="34" name="TextBox 41"/>
            <p:cNvSpPr txBox="1"/>
            <p:nvPr/>
          </p:nvSpPr>
          <p:spPr>
            <a:xfrm>
              <a:off x="7193347" y="3210195"/>
              <a:ext cx="441146" cy="369332"/>
            </a:xfrm>
            <a:prstGeom prst="rect">
              <a:avLst/>
            </a:prstGeom>
            <a:noFill/>
          </p:spPr>
          <p:txBody>
            <a:bodyPr wrap="none">
              <a:normAutofit/>
            </a:bodyPr>
            <a:lstStyle/>
            <a:p>
              <a:pPr algn="ctr"/>
              <a:r>
                <a:rPr lang="en-US" b="1">
                  <a:solidFill>
                    <a:schemeClr val="bg1"/>
                  </a:solidFill>
                </a:rPr>
                <a:t>03</a:t>
              </a:r>
            </a:p>
          </p:txBody>
        </p:sp>
        <p:sp>
          <p:nvSpPr>
            <p:cNvPr id="35" name="TextBox 42"/>
            <p:cNvSpPr txBox="1"/>
            <p:nvPr/>
          </p:nvSpPr>
          <p:spPr>
            <a:xfrm>
              <a:off x="6035051" y="4450253"/>
              <a:ext cx="441146" cy="369332"/>
            </a:xfrm>
            <a:prstGeom prst="rect">
              <a:avLst/>
            </a:prstGeom>
            <a:noFill/>
          </p:spPr>
          <p:txBody>
            <a:bodyPr wrap="none">
              <a:normAutofit/>
            </a:bodyPr>
            <a:lstStyle/>
            <a:p>
              <a:pPr algn="ctr"/>
              <a:r>
                <a:rPr lang="en-US" b="1">
                  <a:solidFill>
                    <a:schemeClr val="bg1"/>
                  </a:solidFill>
                </a:rPr>
                <a:t>04</a:t>
              </a:r>
            </a:p>
          </p:txBody>
        </p:sp>
        <p:sp>
          <p:nvSpPr>
            <p:cNvPr id="36" name="TextBox 43"/>
            <p:cNvSpPr txBox="1"/>
            <p:nvPr/>
          </p:nvSpPr>
          <p:spPr>
            <a:xfrm>
              <a:off x="4508826" y="3741648"/>
              <a:ext cx="441146" cy="369332"/>
            </a:xfrm>
            <a:prstGeom prst="rect">
              <a:avLst/>
            </a:prstGeom>
            <a:noFill/>
          </p:spPr>
          <p:txBody>
            <a:bodyPr wrap="none">
              <a:normAutofit/>
            </a:bodyPr>
            <a:lstStyle/>
            <a:p>
              <a:pPr algn="ctr"/>
              <a:r>
                <a:rPr lang="en-US" b="1">
                  <a:solidFill>
                    <a:schemeClr val="bg1"/>
                  </a:solidFill>
                </a:rPr>
                <a:t>05</a:t>
              </a:r>
            </a:p>
          </p:txBody>
        </p:sp>
      </p:grpSp>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41" name="文本框 40"/>
          <p:cNvSpPr txBox="1"/>
          <p:nvPr/>
        </p:nvSpPr>
        <p:spPr>
          <a:xfrm>
            <a:off x="1529583" y="454604"/>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项目功能</a:t>
            </a:r>
          </a:p>
        </p:txBody>
      </p:sp>
      <p:sp>
        <p:nvSpPr>
          <p:cNvPr id="53" name="矩形 52"/>
          <p:cNvSpPr/>
          <p:nvPr/>
        </p:nvSpPr>
        <p:spPr>
          <a:xfrm>
            <a:off x="7226029" y="1802161"/>
            <a:ext cx="2050552" cy="5656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800" b="1" dirty="0">
                <a:latin typeface="+mn-ea"/>
              </a:rPr>
              <a:t>2.</a:t>
            </a:r>
            <a:r>
              <a:rPr lang="zh-CN" altLang="en-US" sz="2800" b="1" dirty="0">
                <a:latin typeface="+mn-ea"/>
              </a:rPr>
              <a:t>电影管理</a:t>
            </a:r>
          </a:p>
        </p:txBody>
      </p:sp>
      <p:sp>
        <p:nvSpPr>
          <p:cNvPr id="56" name="矩形 55"/>
          <p:cNvSpPr/>
          <p:nvPr/>
        </p:nvSpPr>
        <p:spPr>
          <a:xfrm>
            <a:off x="8098101" y="3507976"/>
            <a:ext cx="2050552" cy="5656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800" b="1" dirty="0">
                <a:latin typeface="+mn-ea"/>
              </a:rPr>
              <a:t>3.</a:t>
            </a:r>
            <a:r>
              <a:rPr lang="zh-CN" altLang="en-US" sz="2800" b="1" dirty="0">
                <a:latin typeface="+mn-ea"/>
              </a:rPr>
              <a:t>邀约管理</a:t>
            </a:r>
          </a:p>
        </p:txBody>
      </p:sp>
      <p:sp>
        <p:nvSpPr>
          <p:cNvPr id="59" name="矩形 58"/>
          <p:cNvSpPr/>
          <p:nvPr/>
        </p:nvSpPr>
        <p:spPr>
          <a:xfrm>
            <a:off x="6992667" y="5144335"/>
            <a:ext cx="2050552" cy="5656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800" b="1" dirty="0">
                <a:latin typeface="+mn-ea"/>
              </a:rPr>
              <a:t>4.</a:t>
            </a:r>
            <a:r>
              <a:rPr lang="zh-CN" altLang="en-US" sz="2800" b="1" dirty="0">
                <a:latin typeface="+mn-ea"/>
              </a:rPr>
              <a:t>消息管理</a:t>
            </a:r>
          </a:p>
        </p:txBody>
      </p:sp>
      <p:sp>
        <p:nvSpPr>
          <p:cNvPr id="62" name="矩形 61"/>
          <p:cNvSpPr/>
          <p:nvPr/>
        </p:nvSpPr>
        <p:spPr>
          <a:xfrm>
            <a:off x="2262054" y="4606503"/>
            <a:ext cx="2050552" cy="5656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800" b="1" dirty="0">
                <a:latin typeface="+mn-ea"/>
              </a:rPr>
              <a:t>5.</a:t>
            </a:r>
            <a:r>
              <a:rPr lang="zh-CN" altLang="en-US" sz="2800" b="1" dirty="0">
                <a:latin typeface="+mn-ea"/>
              </a:rPr>
              <a:t>社交管理</a:t>
            </a:r>
          </a:p>
        </p:txBody>
      </p:sp>
      <p:sp>
        <p:nvSpPr>
          <p:cNvPr id="65" name="矩形 64"/>
          <p:cNvSpPr/>
          <p:nvPr/>
        </p:nvSpPr>
        <p:spPr>
          <a:xfrm>
            <a:off x="2303288" y="2097936"/>
            <a:ext cx="2050552" cy="5656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800" b="1" dirty="0">
                <a:latin typeface="+mn-ea"/>
              </a:rPr>
              <a:t>1.</a:t>
            </a:r>
            <a:r>
              <a:rPr lang="zh-CN" altLang="en-US" sz="2800" b="1" dirty="0">
                <a:latin typeface="+mn-ea"/>
              </a:rPr>
              <a:t>用户管理</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down)">
                                      <p:cBhvr>
                                        <p:cTn id="14" dur="500"/>
                                        <p:tgtEl>
                                          <p:spTgt spid="65"/>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down)">
                                      <p:cBhvr>
                                        <p:cTn id="18" dur="500"/>
                                        <p:tgtEl>
                                          <p:spTgt spid="53"/>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down)">
                                      <p:cBhvr>
                                        <p:cTn id="22" dur="500"/>
                                        <p:tgtEl>
                                          <p:spTgt spid="56"/>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down)">
                                      <p:cBhvr>
                                        <p:cTn id="26" dur="500"/>
                                        <p:tgtEl>
                                          <p:spTgt spid="59"/>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down)">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9" grpId="0"/>
      <p:bldP spid="62"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1.</a:t>
            </a:r>
            <a:r>
              <a:rPr lang="zh-CN" altLang="en-US" sz="2800" b="1" dirty="0">
                <a:solidFill>
                  <a:prstClr val="black">
                    <a:lumMod val="75000"/>
                    <a:lumOff val="25000"/>
                  </a:prstClr>
                </a:solidFill>
                <a:latin typeface="微软雅黑" panose="020B0503020204020204" charset="-122"/>
              </a:rPr>
              <a:t>用户管理</a:t>
            </a:r>
          </a:p>
        </p:txBody>
      </p:sp>
      <p:grpSp>
        <p:nvGrpSpPr>
          <p:cNvPr id="2" name="组合 1"/>
          <p:cNvGrpSpPr/>
          <p:nvPr/>
        </p:nvGrpSpPr>
        <p:grpSpPr>
          <a:xfrm>
            <a:off x="2979156" y="1854264"/>
            <a:ext cx="7594277" cy="2427228"/>
            <a:chOff x="3429323" y="2951544"/>
            <a:chExt cx="7594277" cy="2427228"/>
          </a:xfrm>
        </p:grpSpPr>
        <p:grpSp>
          <p:nvGrpSpPr>
            <p:cNvPr id="14" name="组合 13"/>
            <p:cNvGrpSpPr/>
            <p:nvPr/>
          </p:nvGrpSpPr>
          <p:grpSpPr>
            <a:xfrm>
              <a:off x="6329844" y="2954274"/>
              <a:ext cx="494682" cy="494686"/>
              <a:chOff x="7214440" y="2678456"/>
              <a:chExt cx="413117" cy="413117"/>
            </a:xfrm>
          </p:grpSpPr>
          <p:sp>
            <p:nvSpPr>
              <p:cNvPr id="27" name="椭圆 26"/>
              <p:cNvSpPr/>
              <p:nvPr/>
            </p:nvSpPr>
            <p:spPr>
              <a:xfrm>
                <a:off x="7214440" y="2678456"/>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19"/>
              <p:cNvSpPr/>
              <p:nvPr/>
            </p:nvSpPr>
            <p:spPr>
              <a:xfrm>
                <a:off x="7300764" y="2741298"/>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grpSp>
        <p:sp>
          <p:nvSpPr>
            <p:cNvPr id="45" name="矩形 44"/>
            <p:cNvSpPr/>
            <p:nvPr/>
          </p:nvSpPr>
          <p:spPr>
            <a:xfrm>
              <a:off x="6824526" y="2951544"/>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登录注册模块</a:t>
              </a:r>
            </a:p>
          </p:txBody>
        </p:sp>
        <p:sp>
          <p:nvSpPr>
            <p:cNvPr id="37" name="矩形 36"/>
            <p:cNvSpPr/>
            <p:nvPr/>
          </p:nvSpPr>
          <p:spPr>
            <a:xfrm>
              <a:off x="6824526" y="3907981"/>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账号设置模块</a:t>
              </a:r>
            </a:p>
          </p:txBody>
        </p:sp>
        <p:sp>
          <p:nvSpPr>
            <p:cNvPr id="38" name="矩形 37"/>
            <p:cNvSpPr/>
            <p:nvPr/>
          </p:nvSpPr>
          <p:spPr>
            <a:xfrm>
              <a:off x="6810459" y="4880815"/>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用户说说模块</a:t>
              </a:r>
            </a:p>
          </p:txBody>
        </p:sp>
        <p:sp>
          <p:nvSpPr>
            <p:cNvPr id="39" name="矩形 38"/>
            <p:cNvSpPr/>
            <p:nvPr/>
          </p:nvSpPr>
          <p:spPr>
            <a:xfrm>
              <a:off x="3429323" y="3856439"/>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用户管理</a:t>
              </a:r>
            </a:p>
          </p:txBody>
        </p:sp>
      </p:grpSp>
      <p:grpSp>
        <p:nvGrpSpPr>
          <p:cNvPr id="17" name="组合 16"/>
          <p:cNvGrpSpPr/>
          <p:nvPr/>
        </p:nvGrpSpPr>
        <p:grpSpPr>
          <a:xfrm>
            <a:off x="5879677" y="2766999"/>
            <a:ext cx="494682" cy="494682"/>
            <a:chOff x="7214440" y="3667670"/>
            <a:chExt cx="413117" cy="413117"/>
          </a:xfrm>
        </p:grpSpPr>
        <p:sp>
          <p:nvSpPr>
            <p:cNvPr id="18" name="椭圆 17"/>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2"/>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16" name="组合 15"/>
          <p:cNvGrpSpPr/>
          <p:nvPr/>
        </p:nvGrpSpPr>
        <p:grpSpPr>
          <a:xfrm>
            <a:off x="5865609" y="3733294"/>
            <a:ext cx="494682" cy="494682"/>
            <a:chOff x="7202692" y="4703873"/>
            <a:chExt cx="413117" cy="413117"/>
          </a:xfrm>
        </p:grpSpPr>
        <p:sp>
          <p:nvSpPr>
            <p:cNvPr id="21" name="椭圆 20"/>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grpSp>
        <p:nvGrpSpPr>
          <p:cNvPr id="15" name="组合 14"/>
          <p:cNvGrpSpPr/>
          <p:nvPr/>
        </p:nvGrpSpPr>
        <p:grpSpPr>
          <a:xfrm>
            <a:off x="2397924" y="2746393"/>
            <a:ext cx="494682" cy="494682"/>
            <a:chOff x="7214440" y="5223159"/>
            <a:chExt cx="413117" cy="413117"/>
          </a:xfrm>
        </p:grpSpPr>
        <p:sp>
          <p:nvSpPr>
            <p:cNvPr id="24" name="椭圆 23"/>
            <p:cNvSpPr/>
            <p:nvPr/>
          </p:nvSpPr>
          <p:spPr>
            <a:xfrm>
              <a:off x="7214440" y="5223159"/>
              <a:ext cx="413117" cy="4131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形状 20"/>
            <p:cNvSpPr/>
            <p:nvPr/>
          </p:nvSpPr>
          <p:spPr>
            <a:xfrm>
              <a:off x="7303101" y="5309493"/>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anchor="ctr"/>
            <a:lstStyle/>
            <a:p>
              <a:pPr algn="ctr"/>
              <a:endParaRPr/>
            </a:p>
          </p:txBody>
        </p:sp>
      </p:grpSp>
      <p:sp>
        <p:nvSpPr>
          <p:cNvPr id="19" name="左大括号 18"/>
          <p:cNvSpPr/>
          <p:nvPr/>
        </p:nvSpPr>
        <p:spPr>
          <a:xfrm>
            <a:off x="4625765" y="1840197"/>
            <a:ext cx="872197" cy="237371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989932" y="1829903"/>
            <a:ext cx="8212140" cy="1822451"/>
            <a:chOff x="1964848" y="2446220"/>
            <a:chExt cx="8212138" cy="1822450"/>
          </a:xfrm>
        </p:grpSpPr>
        <p:sp>
          <p:nvSpPr>
            <p:cNvPr id="15" name="Freeform: Shape 2"/>
            <p:cNvSpPr/>
            <p:nvPr/>
          </p:nvSpPr>
          <p:spPr bwMode="auto">
            <a:xfrm>
              <a:off x="4411186" y="3474920"/>
              <a:ext cx="238125" cy="239713"/>
            </a:xfrm>
            <a:custGeom>
              <a:avLst/>
              <a:gdLst>
                <a:gd name="T0" fmla="*/ 5 w 33"/>
                <a:gd name="T1" fmla="*/ 27 h 33"/>
                <a:gd name="T2" fmla="*/ 5 w 33"/>
                <a:gd name="T3" fmla="*/ 6 h 33"/>
                <a:gd name="T4" fmla="*/ 26 w 33"/>
                <a:gd name="T5" fmla="*/ 6 h 33"/>
                <a:gd name="T6" fmla="*/ 27 w 33"/>
                <a:gd name="T7" fmla="*/ 27 h 33"/>
                <a:gd name="T8" fmla="*/ 5 w 33"/>
                <a:gd name="T9" fmla="*/ 27 h 33"/>
              </a:gdLst>
              <a:ahLst/>
              <a:cxnLst>
                <a:cxn ang="0">
                  <a:pos x="T0" y="T1"/>
                </a:cxn>
                <a:cxn ang="0">
                  <a:pos x="T2" y="T3"/>
                </a:cxn>
                <a:cxn ang="0">
                  <a:pos x="T4" y="T5"/>
                </a:cxn>
                <a:cxn ang="0">
                  <a:pos x="T6" y="T7"/>
                </a:cxn>
                <a:cxn ang="0">
                  <a:pos x="T8" y="T9"/>
                </a:cxn>
              </a:cxnLst>
              <a:rect l="0" t="0" r="r" b="b"/>
              <a:pathLst>
                <a:path w="33" h="33">
                  <a:moveTo>
                    <a:pt x="5" y="27"/>
                  </a:moveTo>
                  <a:cubicBezTo>
                    <a:pt x="0" y="21"/>
                    <a:pt x="0" y="11"/>
                    <a:pt x="5" y="6"/>
                  </a:cubicBezTo>
                  <a:cubicBezTo>
                    <a:pt x="11" y="0"/>
                    <a:pt x="20" y="0"/>
                    <a:pt x="26" y="6"/>
                  </a:cubicBezTo>
                  <a:cubicBezTo>
                    <a:pt x="32" y="11"/>
                    <a:pt x="33" y="21"/>
                    <a:pt x="27" y="27"/>
                  </a:cubicBezTo>
                  <a:cubicBezTo>
                    <a:pt x="21" y="33"/>
                    <a:pt x="11" y="33"/>
                    <a:pt x="5" y="27"/>
                  </a:cubicBezTo>
                  <a:close/>
                </a:path>
              </a:pathLst>
            </a:custGeom>
            <a:solidFill>
              <a:schemeClr val="accent4"/>
            </a:solidFill>
            <a:ln>
              <a:noFill/>
            </a:ln>
          </p:spPr>
          <p:txBody>
            <a:bodyPr anchor="ctr"/>
            <a:lstStyle/>
            <a:p>
              <a:pPr algn="ctr"/>
              <a:endParaRPr/>
            </a:p>
          </p:txBody>
        </p:sp>
        <p:sp>
          <p:nvSpPr>
            <p:cNvPr id="16" name="Freeform: Shape 3"/>
            <p:cNvSpPr/>
            <p:nvPr/>
          </p:nvSpPr>
          <p:spPr bwMode="auto">
            <a:xfrm>
              <a:off x="4166711" y="3686058"/>
              <a:ext cx="244475" cy="247650"/>
            </a:xfrm>
            <a:custGeom>
              <a:avLst/>
              <a:gdLst>
                <a:gd name="T0" fmla="*/ 5 w 34"/>
                <a:gd name="T1" fmla="*/ 26 h 34"/>
                <a:gd name="T2" fmla="*/ 7 w 34"/>
                <a:gd name="T3" fmla="*/ 5 h 34"/>
                <a:gd name="T4" fmla="*/ 28 w 34"/>
                <a:gd name="T5" fmla="*/ 8 h 34"/>
                <a:gd name="T6" fmla="*/ 26 w 34"/>
                <a:gd name="T7" fmla="*/ 29 h 34"/>
                <a:gd name="T8" fmla="*/ 5 w 34"/>
                <a:gd name="T9" fmla="*/ 26 h 34"/>
              </a:gdLst>
              <a:ahLst/>
              <a:cxnLst>
                <a:cxn ang="0">
                  <a:pos x="T0" y="T1"/>
                </a:cxn>
                <a:cxn ang="0">
                  <a:pos x="T2" y="T3"/>
                </a:cxn>
                <a:cxn ang="0">
                  <a:pos x="T4" y="T5"/>
                </a:cxn>
                <a:cxn ang="0">
                  <a:pos x="T6" y="T7"/>
                </a:cxn>
                <a:cxn ang="0">
                  <a:pos x="T8" y="T9"/>
                </a:cxn>
              </a:cxnLst>
              <a:rect l="0" t="0" r="r" b="b"/>
              <a:pathLst>
                <a:path w="34" h="34">
                  <a:moveTo>
                    <a:pt x="5" y="26"/>
                  </a:moveTo>
                  <a:cubicBezTo>
                    <a:pt x="0" y="19"/>
                    <a:pt x="1" y="10"/>
                    <a:pt x="7" y="5"/>
                  </a:cubicBezTo>
                  <a:cubicBezTo>
                    <a:pt x="14" y="0"/>
                    <a:pt x="23" y="1"/>
                    <a:pt x="28" y="8"/>
                  </a:cubicBezTo>
                  <a:cubicBezTo>
                    <a:pt x="34" y="14"/>
                    <a:pt x="33" y="24"/>
                    <a:pt x="26" y="29"/>
                  </a:cubicBezTo>
                  <a:cubicBezTo>
                    <a:pt x="19" y="34"/>
                    <a:pt x="9" y="32"/>
                    <a:pt x="5" y="26"/>
                  </a:cubicBezTo>
                  <a:close/>
                </a:path>
              </a:pathLst>
            </a:custGeom>
            <a:solidFill>
              <a:schemeClr val="accent4"/>
            </a:solidFill>
            <a:ln>
              <a:noFill/>
            </a:ln>
          </p:spPr>
          <p:txBody>
            <a:bodyPr anchor="ctr"/>
            <a:lstStyle/>
            <a:p>
              <a:pPr algn="ctr"/>
              <a:endParaRPr/>
            </a:p>
          </p:txBody>
        </p:sp>
        <p:sp>
          <p:nvSpPr>
            <p:cNvPr id="17" name="Freeform: Shape 4"/>
            <p:cNvSpPr/>
            <p:nvPr/>
          </p:nvSpPr>
          <p:spPr bwMode="auto">
            <a:xfrm>
              <a:off x="3898423" y="3868620"/>
              <a:ext cx="246063" cy="247650"/>
            </a:xfrm>
            <a:custGeom>
              <a:avLst/>
              <a:gdLst>
                <a:gd name="T0" fmla="*/ 3 w 34"/>
                <a:gd name="T1" fmla="*/ 23 h 34"/>
                <a:gd name="T2" fmla="*/ 9 w 34"/>
                <a:gd name="T3" fmla="*/ 3 h 34"/>
                <a:gd name="T4" fmla="*/ 29 w 34"/>
                <a:gd name="T5" fmla="*/ 9 h 34"/>
                <a:gd name="T6" fmla="*/ 24 w 34"/>
                <a:gd name="T7" fmla="*/ 30 h 34"/>
                <a:gd name="T8" fmla="*/ 3 w 34"/>
                <a:gd name="T9" fmla="*/ 23 h 34"/>
              </a:gdLst>
              <a:ahLst/>
              <a:cxnLst>
                <a:cxn ang="0">
                  <a:pos x="T0" y="T1"/>
                </a:cxn>
                <a:cxn ang="0">
                  <a:pos x="T2" y="T3"/>
                </a:cxn>
                <a:cxn ang="0">
                  <a:pos x="T4" y="T5"/>
                </a:cxn>
                <a:cxn ang="0">
                  <a:pos x="T6" y="T7"/>
                </a:cxn>
                <a:cxn ang="0">
                  <a:pos x="T8" y="T9"/>
                </a:cxn>
              </a:cxnLst>
              <a:rect l="0" t="0" r="r" b="b"/>
              <a:pathLst>
                <a:path w="34" h="34">
                  <a:moveTo>
                    <a:pt x="3" y="23"/>
                  </a:moveTo>
                  <a:cubicBezTo>
                    <a:pt x="0" y="16"/>
                    <a:pt x="3" y="7"/>
                    <a:pt x="9" y="3"/>
                  </a:cubicBezTo>
                  <a:cubicBezTo>
                    <a:pt x="16" y="0"/>
                    <a:pt x="25" y="2"/>
                    <a:pt x="29" y="9"/>
                  </a:cubicBezTo>
                  <a:cubicBezTo>
                    <a:pt x="34" y="16"/>
                    <a:pt x="31" y="25"/>
                    <a:pt x="24" y="30"/>
                  </a:cubicBezTo>
                  <a:cubicBezTo>
                    <a:pt x="16" y="34"/>
                    <a:pt x="7" y="31"/>
                    <a:pt x="3" y="23"/>
                  </a:cubicBezTo>
                  <a:close/>
                </a:path>
              </a:pathLst>
            </a:custGeom>
            <a:solidFill>
              <a:schemeClr val="accent4"/>
            </a:solidFill>
            <a:ln>
              <a:noFill/>
            </a:ln>
          </p:spPr>
          <p:txBody>
            <a:bodyPr anchor="ctr"/>
            <a:lstStyle/>
            <a:p>
              <a:pPr algn="ctr"/>
              <a:endParaRPr/>
            </a:p>
          </p:txBody>
        </p:sp>
        <p:sp>
          <p:nvSpPr>
            <p:cNvPr id="18" name="Freeform: Shape 5"/>
            <p:cNvSpPr/>
            <p:nvPr/>
          </p:nvSpPr>
          <p:spPr bwMode="auto">
            <a:xfrm>
              <a:off x="3611086" y="3998795"/>
              <a:ext cx="223838" cy="241300"/>
            </a:xfrm>
            <a:custGeom>
              <a:avLst/>
              <a:gdLst>
                <a:gd name="T0" fmla="*/ 1 w 31"/>
                <a:gd name="T1" fmla="*/ 19 h 33"/>
                <a:gd name="T2" fmla="*/ 11 w 31"/>
                <a:gd name="T3" fmla="*/ 1 h 33"/>
                <a:gd name="T4" fmla="*/ 22 w 31"/>
                <a:gd name="T5" fmla="*/ 3 h 33"/>
                <a:gd name="T6" fmla="*/ 30 w 31"/>
                <a:gd name="T7" fmla="*/ 11 h 33"/>
                <a:gd name="T8" fmla="*/ 29 w 31"/>
                <a:gd name="T9" fmla="*/ 23 h 33"/>
                <a:gd name="T10" fmla="*/ 20 w 31"/>
                <a:gd name="T11" fmla="*/ 30 h 33"/>
                <a:gd name="T12" fmla="*/ 1 w 31"/>
                <a:gd name="T13" fmla="*/ 19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1" y="19"/>
                  </a:moveTo>
                  <a:cubicBezTo>
                    <a:pt x="0" y="11"/>
                    <a:pt x="4" y="4"/>
                    <a:pt x="11" y="1"/>
                  </a:cubicBezTo>
                  <a:cubicBezTo>
                    <a:pt x="15" y="0"/>
                    <a:pt x="19" y="1"/>
                    <a:pt x="22" y="3"/>
                  </a:cubicBezTo>
                  <a:cubicBezTo>
                    <a:pt x="25" y="4"/>
                    <a:pt x="28" y="7"/>
                    <a:pt x="30" y="11"/>
                  </a:cubicBezTo>
                  <a:cubicBezTo>
                    <a:pt x="31" y="15"/>
                    <a:pt x="31" y="19"/>
                    <a:pt x="29" y="23"/>
                  </a:cubicBezTo>
                  <a:cubicBezTo>
                    <a:pt x="27" y="26"/>
                    <a:pt x="24" y="29"/>
                    <a:pt x="20" y="30"/>
                  </a:cubicBezTo>
                  <a:cubicBezTo>
                    <a:pt x="11" y="33"/>
                    <a:pt x="3" y="27"/>
                    <a:pt x="1" y="19"/>
                  </a:cubicBezTo>
                  <a:close/>
                </a:path>
              </a:pathLst>
            </a:custGeom>
            <a:solidFill>
              <a:schemeClr val="accent4"/>
            </a:solidFill>
            <a:ln>
              <a:noFill/>
            </a:ln>
          </p:spPr>
          <p:txBody>
            <a:bodyPr anchor="ctr"/>
            <a:lstStyle/>
            <a:p>
              <a:pPr algn="ctr"/>
              <a:endParaRPr/>
            </a:p>
          </p:txBody>
        </p:sp>
        <p:sp>
          <p:nvSpPr>
            <p:cNvPr id="19" name="Freeform: Shape 6"/>
            <p:cNvSpPr/>
            <p:nvPr/>
          </p:nvSpPr>
          <p:spPr bwMode="auto">
            <a:xfrm>
              <a:off x="3293586" y="4049595"/>
              <a:ext cx="230188" cy="219075"/>
            </a:xfrm>
            <a:custGeom>
              <a:avLst/>
              <a:gdLst>
                <a:gd name="T0" fmla="*/ 1 w 32"/>
                <a:gd name="T1" fmla="*/ 14 h 30"/>
                <a:gd name="T2" fmla="*/ 16 w 32"/>
                <a:gd name="T3" fmla="*/ 0 h 30"/>
                <a:gd name="T4" fmla="*/ 31 w 32"/>
                <a:gd name="T5" fmla="*/ 14 h 30"/>
                <a:gd name="T6" fmla="*/ 16 w 32"/>
                <a:gd name="T7" fmla="*/ 30 h 30"/>
                <a:gd name="T8" fmla="*/ 1 w 32"/>
                <a:gd name="T9" fmla="*/ 14 h 30"/>
              </a:gdLst>
              <a:ahLst/>
              <a:cxnLst>
                <a:cxn ang="0">
                  <a:pos x="T0" y="T1"/>
                </a:cxn>
                <a:cxn ang="0">
                  <a:pos x="T2" y="T3"/>
                </a:cxn>
                <a:cxn ang="0">
                  <a:pos x="T4" y="T5"/>
                </a:cxn>
                <a:cxn ang="0">
                  <a:pos x="T6" y="T7"/>
                </a:cxn>
                <a:cxn ang="0">
                  <a:pos x="T8" y="T9"/>
                </a:cxn>
              </a:cxnLst>
              <a:rect l="0" t="0" r="r" b="b"/>
              <a:pathLst>
                <a:path w="32" h="30">
                  <a:moveTo>
                    <a:pt x="1" y="14"/>
                  </a:moveTo>
                  <a:cubicBezTo>
                    <a:pt x="2" y="6"/>
                    <a:pt x="9" y="0"/>
                    <a:pt x="16" y="0"/>
                  </a:cubicBezTo>
                  <a:cubicBezTo>
                    <a:pt x="23" y="0"/>
                    <a:pt x="30" y="6"/>
                    <a:pt x="31" y="14"/>
                  </a:cubicBezTo>
                  <a:cubicBezTo>
                    <a:pt x="32" y="23"/>
                    <a:pt x="25" y="30"/>
                    <a:pt x="16" y="30"/>
                  </a:cubicBezTo>
                  <a:cubicBezTo>
                    <a:pt x="7" y="30"/>
                    <a:pt x="0" y="23"/>
                    <a:pt x="1" y="14"/>
                  </a:cubicBezTo>
                  <a:close/>
                </a:path>
              </a:pathLst>
            </a:custGeom>
            <a:solidFill>
              <a:schemeClr val="accent4"/>
            </a:solidFill>
            <a:ln>
              <a:noFill/>
            </a:ln>
          </p:spPr>
          <p:txBody>
            <a:bodyPr anchor="ctr"/>
            <a:lstStyle/>
            <a:p>
              <a:pPr algn="ctr"/>
              <a:endParaRPr/>
            </a:p>
          </p:txBody>
        </p:sp>
        <p:sp>
          <p:nvSpPr>
            <p:cNvPr id="20" name="Freeform: Shape 7"/>
            <p:cNvSpPr/>
            <p:nvPr/>
          </p:nvSpPr>
          <p:spPr bwMode="auto">
            <a:xfrm>
              <a:off x="2976086" y="3998795"/>
              <a:ext cx="230188" cy="241300"/>
            </a:xfrm>
            <a:custGeom>
              <a:avLst/>
              <a:gdLst>
                <a:gd name="T0" fmla="*/ 2 w 32"/>
                <a:gd name="T1" fmla="*/ 11 h 33"/>
                <a:gd name="T2" fmla="*/ 9 w 32"/>
                <a:gd name="T3" fmla="*/ 3 h 33"/>
                <a:gd name="T4" fmla="*/ 20 w 32"/>
                <a:gd name="T5" fmla="*/ 1 h 33"/>
                <a:gd name="T6" fmla="*/ 30 w 32"/>
                <a:gd name="T7" fmla="*/ 19 h 33"/>
                <a:gd name="T8" fmla="*/ 12 w 32"/>
                <a:gd name="T9" fmla="*/ 30 h 33"/>
                <a:gd name="T10" fmla="*/ 2 w 32"/>
                <a:gd name="T11" fmla="*/ 23 h 33"/>
                <a:gd name="T12" fmla="*/ 2 w 32"/>
                <a:gd name="T13" fmla="*/ 11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2" y="11"/>
                  </a:moveTo>
                  <a:cubicBezTo>
                    <a:pt x="3" y="7"/>
                    <a:pt x="6" y="4"/>
                    <a:pt x="9" y="3"/>
                  </a:cubicBezTo>
                  <a:cubicBezTo>
                    <a:pt x="13" y="1"/>
                    <a:pt x="17" y="0"/>
                    <a:pt x="20" y="1"/>
                  </a:cubicBezTo>
                  <a:cubicBezTo>
                    <a:pt x="27" y="4"/>
                    <a:pt x="32" y="11"/>
                    <a:pt x="30" y="19"/>
                  </a:cubicBezTo>
                  <a:cubicBezTo>
                    <a:pt x="29" y="27"/>
                    <a:pt x="20" y="33"/>
                    <a:pt x="12" y="30"/>
                  </a:cubicBezTo>
                  <a:cubicBezTo>
                    <a:pt x="7" y="29"/>
                    <a:pt x="4" y="26"/>
                    <a:pt x="2" y="23"/>
                  </a:cubicBezTo>
                  <a:cubicBezTo>
                    <a:pt x="1" y="19"/>
                    <a:pt x="0" y="15"/>
                    <a:pt x="2" y="11"/>
                  </a:cubicBezTo>
                  <a:close/>
                </a:path>
              </a:pathLst>
            </a:custGeom>
            <a:solidFill>
              <a:schemeClr val="accent4"/>
            </a:solidFill>
            <a:ln>
              <a:noFill/>
            </a:ln>
          </p:spPr>
          <p:txBody>
            <a:bodyPr anchor="ctr"/>
            <a:lstStyle/>
            <a:p>
              <a:pPr algn="ctr"/>
              <a:endParaRPr/>
            </a:p>
          </p:txBody>
        </p:sp>
        <p:sp>
          <p:nvSpPr>
            <p:cNvPr id="21" name="Freeform: Shape 8"/>
            <p:cNvSpPr/>
            <p:nvPr/>
          </p:nvSpPr>
          <p:spPr bwMode="auto">
            <a:xfrm>
              <a:off x="2672873" y="3868620"/>
              <a:ext cx="244475" cy="247650"/>
            </a:xfrm>
            <a:custGeom>
              <a:avLst/>
              <a:gdLst>
                <a:gd name="T0" fmla="*/ 4 w 34"/>
                <a:gd name="T1" fmla="*/ 9 h 34"/>
                <a:gd name="T2" fmla="*/ 24 w 34"/>
                <a:gd name="T3" fmla="*/ 3 h 34"/>
                <a:gd name="T4" fmla="*/ 30 w 34"/>
                <a:gd name="T5" fmla="*/ 23 h 34"/>
                <a:gd name="T6" fmla="*/ 10 w 34"/>
                <a:gd name="T7" fmla="*/ 30 h 34"/>
                <a:gd name="T8" fmla="*/ 4 w 34"/>
                <a:gd name="T9" fmla="*/ 9 h 34"/>
              </a:gdLst>
              <a:ahLst/>
              <a:cxnLst>
                <a:cxn ang="0">
                  <a:pos x="T0" y="T1"/>
                </a:cxn>
                <a:cxn ang="0">
                  <a:pos x="T2" y="T3"/>
                </a:cxn>
                <a:cxn ang="0">
                  <a:pos x="T4" y="T5"/>
                </a:cxn>
                <a:cxn ang="0">
                  <a:pos x="T6" y="T7"/>
                </a:cxn>
                <a:cxn ang="0">
                  <a:pos x="T8" y="T9"/>
                </a:cxn>
              </a:cxnLst>
              <a:rect l="0" t="0" r="r" b="b"/>
              <a:pathLst>
                <a:path w="34" h="34">
                  <a:moveTo>
                    <a:pt x="4" y="9"/>
                  </a:moveTo>
                  <a:cubicBezTo>
                    <a:pt x="9" y="2"/>
                    <a:pt x="17" y="0"/>
                    <a:pt x="24" y="3"/>
                  </a:cubicBezTo>
                  <a:cubicBezTo>
                    <a:pt x="31" y="7"/>
                    <a:pt x="34" y="16"/>
                    <a:pt x="30" y="23"/>
                  </a:cubicBezTo>
                  <a:cubicBezTo>
                    <a:pt x="27" y="31"/>
                    <a:pt x="18" y="34"/>
                    <a:pt x="10" y="30"/>
                  </a:cubicBezTo>
                  <a:cubicBezTo>
                    <a:pt x="2" y="25"/>
                    <a:pt x="0" y="16"/>
                    <a:pt x="4" y="9"/>
                  </a:cubicBezTo>
                  <a:close/>
                </a:path>
              </a:pathLst>
            </a:custGeom>
            <a:solidFill>
              <a:schemeClr val="accent4"/>
            </a:solidFill>
            <a:ln>
              <a:noFill/>
            </a:ln>
          </p:spPr>
          <p:txBody>
            <a:bodyPr anchor="ctr"/>
            <a:lstStyle/>
            <a:p>
              <a:pPr algn="ctr"/>
              <a:endParaRPr/>
            </a:p>
          </p:txBody>
        </p:sp>
        <p:sp>
          <p:nvSpPr>
            <p:cNvPr id="22" name="Freeform: Shape 9"/>
            <p:cNvSpPr/>
            <p:nvPr/>
          </p:nvSpPr>
          <p:spPr bwMode="auto">
            <a:xfrm>
              <a:off x="2406173" y="3686058"/>
              <a:ext cx="238125" cy="247650"/>
            </a:xfrm>
            <a:custGeom>
              <a:avLst/>
              <a:gdLst>
                <a:gd name="T0" fmla="*/ 5 w 33"/>
                <a:gd name="T1" fmla="*/ 8 h 34"/>
                <a:gd name="T2" fmla="*/ 26 w 33"/>
                <a:gd name="T3" fmla="*/ 5 h 34"/>
                <a:gd name="T4" fmla="*/ 29 w 33"/>
                <a:gd name="T5" fmla="*/ 26 h 34"/>
                <a:gd name="T6" fmla="*/ 8 w 33"/>
                <a:gd name="T7" fmla="*/ 29 h 34"/>
                <a:gd name="T8" fmla="*/ 5 w 33"/>
                <a:gd name="T9" fmla="*/ 8 h 34"/>
              </a:gdLst>
              <a:ahLst/>
              <a:cxnLst>
                <a:cxn ang="0">
                  <a:pos x="T0" y="T1"/>
                </a:cxn>
                <a:cxn ang="0">
                  <a:pos x="T2" y="T3"/>
                </a:cxn>
                <a:cxn ang="0">
                  <a:pos x="T4" y="T5"/>
                </a:cxn>
                <a:cxn ang="0">
                  <a:pos x="T6" y="T7"/>
                </a:cxn>
                <a:cxn ang="0">
                  <a:pos x="T8" y="T9"/>
                </a:cxn>
              </a:cxnLst>
              <a:rect l="0" t="0" r="r" b="b"/>
              <a:pathLst>
                <a:path w="33" h="34">
                  <a:moveTo>
                    <a:pt x="5" y="8"/>
                  </a:moveTo>
                  <a:cubicBezTo>
                    <a:pt x="11" y="1"/>
                    <a:pt x="20" y="0"/>
                    <a:pt x="26" y="5"/>
                  </a:cubicBezTo>
                  <a:cubicBezTo>
                    <a:pt x="32" y="10"/>
                    <a:pt x="33" y="19"/>
                    <a:pt x="29" y="26"/>
                  </a:cubicBezTo>
                  <a:cubicBezTo>
                    <a:pt x="24" y="32"/>
                    <a:pt x="14" y="34"/>
                    <a:pt x="8" y="29"/>
                  </a:cubicBezTo>
                  <a:cubicBezTo>
                    <a:pt x="1" y="24"/>
                    <a:pt x="0" y="14"/>
                    <a:pt x="5" y="8"/>
                  </a:cubicBezTo>
                  <a:close/>
                </a:path>
              </a:pathLst>
            </a:custGeom>
            <a:solidFill>
              <a:schemeClr val="accent4"/>
            </a:solidFill>
            <a:ln>
              <a:noFill/>
            </a:ln>
          </p:spPr>
          <p:txBody>
            <a:bodyPr anchor="ctr"/>
            <a:lstStyle/>
            <a:p>
              <a:pPr algn="ctr"/>
              <a:endParaRPr/>
            </a:p>
          </p:txBody>
        </p:sp>
        <p:sp>
          <p:nvSpPr>
            <p:cNvPr id="23" name="Freeform: Shape 10"/>
            <p:cNvSpPr/>
            <p:nvPr/>
          </p:nvSpPr>
          <p:spPr bwMode="auto">
            <a:xfrm>
              <a:off x="2168048" y="3474920"/>
              <a:ext cx="238125" cy="239713"/>
            </a:xfrm>
            <a:custGeom>
              <a:avLst/>
              <a:gdLst>
                <a:gd name="T0" fmla="*/ 6 w 33"/>
                <a:gd name="T1" fmla="*/ 6 h 33"/>
                <a:gd name="T2" fmla="*/ 27 w 33"/>
                <a:gd name="T3" fmla="*/ 6 h 33"/>
                <a:gd name="T4" fmla="*/ 27 w 33"/>
                <a:gd name="T5" fmla="*/ 27 h 33"/>
                <a:gd name="T6" fmla="*/ 6 w 33"/>
                <a:gd name="T7" fmla="*/ 27 h 33"/>
                <a:gd name="T8" fmla="*/ 6 w 33"/>
                <a:gd name="T9" fmla="*/ 6 h 33"/>
              </a:gdLst>
              <a:ahLst/>
              <a:cxnLst>
                <a:cxn ang="0">
                  <a:pos x="T0" y="T1"/>
                </a:cxn>
                <a:cxn ang="0">
                  <a:pos x="T2" y="T3"/>
                </a:cxn>
                <a:cxn ang="0">
                  <a:pos x="T4" y="T5"/>
                </a:cxn>
                <a:cxn ang="0">
                  <a:pos x="T6" y="T7"/>
                </a:cxn>
                <a:cxn ang="0">
                  <a:pos x="T8" y="T9"/>
                </a:cxn>
              </a:cxnLst>
              <a:rect l="0" t="0" r="r" b="b"/>
              <a:pathLst>
                <a:path w="33" h="33">
                  <a:moveTo>
                    <a:pt x="6" y="6"/>
                  </a:moveTo>
                  <a:cubicBezTo>
                    <a:pt x="12" y="0"/>
                    <a:pt x="21" y="0"/>
                    <a:pt x="27" y="6"/>
                  </a:cubicBezTo>
                  <a:cubicBezTo>
                    <a:pt x="32" y="11"/>
                    <a:pt x="33" y="21"/>
                    <a:pt x="27" y="27"/>
                  </a:cubicBezTo>
                  <a:cubicBezTo>
                    <a:pt x="22" y="33"/>
                    <a:pt x="12" y="33"/>
                    <a:pt x="6" y="27"/>
                  </a:cubicBezTo>
                  <a:cubicBezTo>
                    <a:pt x="0" y="21"/>
                    <a:pt x="0" y="11"/>
                    <a:pt x="6" y="6"/>
                  </a:cubicBezTo>
                  <a:close/>
                </a:path>
              </a:pathLst>
            </a:custGeom>
            <a:solidFill>
              <a:schemeClr val="accent4"/>
            </a:solidFill>
            <a:ln>
              <a:noFill/>
            </a:ln>
          </p:spPr>
          <p:txBody>
            <a:bodyPr anchor="ctr"/>
            <a:lstStyle/>
            <a:p>
              <a:pPr algn="ctr"/>
              <a:endParaRPr/>
            </a:p>
          </p:txBody>
        </p:sp>
        <p:sp>
          <p:nvSpPr>
            <p:cNvPr id="24" name="Freeform: Shape 11"/>
            <p:cNvSpPr/>
            <p:nvPr/>
          </p:nvSpPr>
          <p:spPr bwMode="auto">
            <a:xfrm>
              <a:off x="2168048" y="3030420"/>
              <a:ext cx="238125" cy="239713"/>
            </a:xfrm>
            <a:custGeom>
              <a:avLst/>
              <a:gdLst>
                <a:gd name="T0" fmla="*/ 27 w 33"/>
                <a:gd name="T1" fmla="*/ 6 h 33"/>
                <a:gd name="T2" fmla="*/ 27 w 33"/>
                <a:gd name="T3" fmla="*/ 27 h 33"/>
                <a:gd name="T4" fmla="*/ 6 w 33"/>
                <a:gd name="T5" fmla="*/ 27 h 33"/>
                <a:gd name="T6" fmla="*/ 6 w 33"/>
                <a:gd name="T7" fmla="*/ 6 h 33"/>
                <a:gd name="T8" fmla="*/ 27 w 33"/>
                <a:gd name="T9" fmla="*/ 6 h 33"/>
              </a:gdLst>
              <a:ahLst/>
              <a:cxnLst>
                <a:cxn ang="0">
                  <a:pos x="T0" y="T1"/>
                </a:cxn>
                <a:cxn ang="0">
                  <a:pos x="T2" y="T3"/>
                </a:cxn>
                <a:cxn ang="0">
                  <a:pos x="T4" y="T5"/>
                </a:cxn>
                <a:cxn ang="0">
                  <a:pos x="T6" y="T7"/>
                </a:cxn>
                <a:cxn ang="0">
                  <a:pos x="T8" y="T9"/>
                </a:cxn>
              </a:cxnLst>
              <a:rect l="0" t="0" r="r" b="b"/>
              <a:pathLst>
                <a:path w="33" h="33">
                  <a:moveTo>
                    <a:pt x="27" y="6"/>
                  </a:moveTo>
                  <a:cubicBezTo>
                    <a:pt x="33" y="13"/>
                    <a:pt x="32" y="22"/>
                    <a:pt x="27" y="27"/>
                  </a:cubicBezTo>
                  <a:cubicBezTo>
                    <a:pt x="21" y="33"/>
                    <a:pt x="12" y="33"/>
                    <a:pt x="6" y="27"/>
                  </a:cubicBezTo>
                  <a:cubicBezTo>
                    <a:pt x="0" y="22"/>
                    <a:pt x="0" y="12"/>
                    <a:pt x="6" y="6"/>
                  </a:cubicBezTo>
                  <a:cubicBezTo>
                    <a:pt x="12" y="0"/>
                    <a:pt x="22" y="0"/>
                    <a:pt x="27" y="6"/>
                  </a:cubicBezTo>
                  <a:close/>
                </a:path>
              </a:pathLst>
            </a:custGeom>
            <a:solidFill>
              <a:schemeClr val="accent3"/>
            </a:solidFill>
            <a:ln>
              <a:noFill/>
            </a:ln>
          </p:spPr>
          <p:txBody>
            <a:bodyPr anchor="ctr"/>
            <a:lstStyle/>
            <a:p>
              <a:pPr algn="ctr"/>
              <a:endParaRPr/>
            </a:p>
          </p:txBody>
        </p:sp>
        <p:sp>
          <p:nvSpPr>
            <p:cNvPr id="25" name="Freeform: Shape 12"/>
            <p:cNvSpPr/>
            <p:nvPr/>
          </p:nvSpPr>
          <p:spPr bwMode="auto">
            <a:xfrm>
              <a:off x="2406173" y="2811345"/>
              <a:ext cx="238125" cy="247650"/>
            </a:xfrm>
            <a:custGeom>
              <a:avLst/>
              <a:gdLst>
                <a:gd name="T0" fmla="*/ 29 w 33"/>
                <a:gd name="T1" fmla="*/ 8 h 34"/>
                <a:gd name="T2" fmla="*/ 26 w 33"/>
                <a:gd name="T3" fmla="*/ 29 h 34"/>
                <a:gd name="T4" fmla="*/ 5 w 33"/>
                <a:gd name="T5" fmla="*/ 27 h 34"/>
                <a:gd name="T6" fmla="*/ 8 w 33"/>
                <a:gd name="T7" fmla="*/ 5 h 34"/>
                <a:gd name="T8" fmla="*/ 29 w 33"/>
                <a:gd name="T9" fmla="*/ 8 h 34"/>
              </a:gdLst>
              <a:ahLst/>
              <a:cxnLst>
                <a:cxn ang="0">
                  <a:pos x="T0" y="T1"/>
                </a:cxn>
                <a:cxn ang="0">
                  <a:pos x="T2" y="T3"/>
                </a:cxn>
                <a:cxn ang="0">
                  <a:pos x="T4" y="T5"/>
                </a:cxn>
                <a:cxn ang="0">
                  <a:pos x="T6" y="T7"/>
                </a:cxn>
                <a:cxn ang="0">
                  <a:pos x="T8" y="T9"/>
                </a:cxn>
              </a:cxnLst>
              <a:rect l="0" t="0" r="r" b="b"/>
              <a:pathLst>
                <a:path w="33" h="34">
                  <a:moveTo>
                    <a:pt x="29" y="8"/>
                  </a:moveTo>
                  <a:cubicBezTo>
                    <a:pt x="33" y="15"/>
                    <a:pt x="32" y="24"/>
                    <a:pt x="26" y="29"/>
                  </a:cubicBezTo>
                  <a:cubicBezTo>
                    <a:pt x="20" y="34"/>
                    <a:pt x="11" y="33"/>
                    <a:pt x="5" y="27"/>
                  </a:cubicBezTo>
                  <a:cubicBezTo>
                    <a:pt x="0" y="20"/>
                    <a:pt x="1" y="11"/>
                    <a:pt x="8" y="5"/>
                  </a:cubicBezTo>
                  <a:cubicBezTo>
                    <a:pt x="14" y="0"/>
                    <a:pt x="24" y="2"/>
                    <a:pt x="29" y="8"/>
                  </a:cubicBezTo>
                  <a:close/>
                </a:path>
              </a:pathLst>
            </a:custGeom>
            <a:solidFill>
              <a:schemeClr val="accent3"/>
            </a:solidFill>
            <a:ln>
              <a:noFill/>
            </a:ln>
          </p:spPr>
          <p:txBody>
            <a:bodyPr anchor="ctr"/>
            <a:lstStyle/>
            <a:p>
              <a:pPr algn="ctr"/>
              <a:endParaRPr/>
            </a:p>
          </p:txBody>
        </p:sp>
        <p:sp>
          <p:nvSpPr>
            <p:cNvPr id="26" name="Freeform: Shape 13"/>
            <p:cNvSpPr/>
            <p:nvPr/>
          </p:nvSpPr>
          <p:spPr bwMode="auto">
            <a:xfrm>
              <a:off x="2672873" y="2628783"/>
              <a:ext cx="244475" cy="247650"/>
            </a:xfrm>
            <a:custGeom>
              <a:avLst/>
              <a:gdLst>
                <a:gd name="T0" fmla="*/ 30 w 34"/>
                <a:gd name="T1" fmla="*/ 11 h 34"/>
                <a:gd name="T2" fmla="*/ 24 w 34"/>
                <a:gd name="T3" fmla="*/ 31 h 34"/>
                <a:gd name="T4" fmla="*/ 4 w 34"/>
                <a:gd name="T5" fmla="*/ 25 h 34"/>
                <a:gd name="T6" fmla="*/ 10 w 34"/>
                <a:gd name="T7" fmla="*/ 5 h 34"/>
                <a:gd name="T8" fmla="*/ 30 w 34"/>
                <a:gd name="T9" fmla="*/ 11 h 34"/>
              </a:gdLst>
              <a:ahLst/>
              <a:cxnLst>
                <a:cxn ang="0">
                  <a:pos x="T0" y="T1"/>
                </a:cxn>
                <a:cxn ang="0">
                  <a:pos x="T2" y="T3"/>
                </a:cxn>
                <a:cxn ang="0">
                  <a:pos x="T4" y="T5"/>
                </a:cxn>
                <a:cxn ang="0">
                  <a:pos x="T6" y="T7"/>
                </a:cxn>
                <a:cxn ang="0">
                  <a:pos x="T8" y="T9"/>
                </a:cxn>
              </a:cxnLst>
              <a:rect l="0" t="0" r="r" b="b"/>
              <a:pathLst>
                <a:path w="34" h="34">
                  <a:moveTo>
                    <a:pt x="30" y="11"/>
                  </a:moveTo>
                  <a:cubicBezTo>
                    <a:pt x="34" y="18"/>
                    <a:pt x="31" y="27"/>
                    <a:pt x="24" y="31"/>
                  </a:cubicBezTo>
                  <a:cubicBezTo>
                    <a:pt x="17" y="34"/>
                    <a:pt x="9" y="32"/>
                    <a:pt x="4" y="25"/>
                  </a:cubicBezTo>
                  <a:cubicBezTo>
                    <a:pt x="0" y="18"/>
                    <a:pt x="2" y="9"/>
                    <a:pt x="10" y="5"/>
                  </a:cubicBezTo>
                  <a:cubicBezTo>
                    <a:pt x="18" y="0"/>
                    <a:pt x="27" y="3"/>
                    <a:pt x="30" y="11"/>
                  </a:cubicBezTo>
                  <a:close/>
                </a:path>
              </a:pathLst>
            </a:custGeom>
            <a:solidFill>
              <a:schemeClr val="accent3"/>
            </a:solidFill>
            <a:ln>
              <a:noFill/>
            </a:ln>
          </p:spPr>
          <p:txBody>
            <a:bodyPr anchor="ctr"/>
            <a:lstStyle/>
            <a:p>
              <a:pPr algn="ctr"/>
              <a:endParaRPr/>
            </a:p>
          </p:txBody>
        </p:sp>
        <p:sp>
          <p:nvSpPr>
            <p:cNvPr id="27" name="Freeform: Shape 14"/>
            <p:cNvSpPr/>
            <p:nvPr/>
          </p:nvSpPr>
          <p:spPr bwMode="auto">
            <a:xfrm>
              <a:off x="2976086" y="2504958"/>
              <a:ext cx="230188" cy="241300"/>
            </a:xfrm>
            <a:custGeom>
              <a:avLst/>
              <a:gdLst>
                <a:gd name="T0" fmla="*/ 30 w 32"/>
                <a:gd name="T1" fmla="*/ 14 h 33"/>
                <a:gd name="T2" fmla="*/ 20 w 32"/>
                <a:gd name="T3" fmla="*/ 32 h 33"/>
                <a:gd name="T4" fmla="*/ 9 w 32"/>
                <a:gd name="T5" fmla="*/ 31 h 33"/>
                <a:gd name="T6" fmla="*/ 2 w 32"/>
                <a:gd name="T7" fmla="*/ 22 h 33"/>
                <a:gd name="T8" fmla="*/ 2 w 32"/>
                <a:gd name="T9" fmla="*/ 11 h 33"/>
                <a:gd name="T10" fmla="*/ 12 w 32"/>
                <a:gd name="T11" fmla="*/ 3 h 33"/>
                <a:gd name="T12" fmla="*/ 30 w 32"/>
                <a:gd name="T13" fmla="*/ 14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30" y="14"/>
                  </a:moveTo>
                  <a:cubicBezTo>
                    <a:pt x="32" y="22"/>
                    <a:pt x="27" y="29"/>
                    <a:pt x="20" y="32"/>
                  </a:cubicBezTo>
                  <a:cubicBezTo>
                    <a:pt x="17" y="33"/>
                    <a:pt x="13" y="32"/>
                    <a:pt x="9" y="31"/>
                  </a:cubicBezTo>
                  <a:cubicBezTo>
                    <a:pt x="6" y="29"/>
                    <a:pt x="3" y="26"/>
                    <a:pt x="2" y="22"/>
                  </a:cubicBezTo>
                  <a:cubicBezTo>
                    <a:pt x="0" y="18"/>
                    <a:pt x="1" y="14"/>
                    <a:pt x="2" y="11"/>
                  </a:cubicBezTo>
                  <a:cubicBezTo>
                    <a:pt x="4" y="7"/>
                    <a:pt x="7" y="4"/>
                    <a:pt x="12" y="3"/>
                  </a:cubicBezTo>
                  <a:cubicBezTo>
                    <a:pt x="20" y="0"/>
                    <a:pt x="29" y="6"/>
                    <a:pt x="30" y="14"/>
                  </a:cubicBezTo>
                  <a:close/>
                </a:path>
              </a:pathLst>
            </a:custGeom>
            <a:solidFill>
              <a:schemeClr val="accent3"/>
            </a:solidFill>
            <a:ln>
              <a:noFill/>
            </a:ln>
          </p:spPr>
          <p:txBody>
            <a:bodyPr anchor="ctr"/>
            <a:lstStyle/>
            <a:p>
              <a:pPr algn="ctr"/>
              <a:endParaRPr/>
            </a:p>
          </p:txBody>
        </p:sp>
        <p:sp>
          <p:nvSpPr>
            <p:cNvPr id="28" name="Freeform: Shape 15"/>
            <p:cNvSpPr/>
            <p:nvPr/>
          </p:nvSpPr>
          <p:spPr bwMode="auto">
            <a:xfrm>
              <a:off x="3293586" y="2476383"/>
              <a:ext cx="230188" cy="219075"/>
            </a:xfrm>
            <a:custGeom>
              <a:avLst/>
              <a:gdLst>
                <a:gd name="T0" fmla="*/ 31 w 32"/>
                <a:gd name="T1" fmla="*/ 16 h 30"/>
                <a:gd name="T2" fmla="*/ 16 w 32"/>
                <a:gd name="T3" fmla="*/ 30 h 30"/>
                <a:gd name="T4" fmla="*/ 1 w 32"/>
                <a:gd name="T5" fmla="*/ 16 h 30"/>
                <a:gd name="T6" fmla="*/ 16 w 32"/>
                <a:gd name="T7" fmla="*/ 0 h 30"/>
                <a:gd name="T8" fmla="*/ 31 w 32"/>
                <a:gd name="T9" fmla="*/ 16 h 30"/>
              </a:gdLst>
              <a:ahLst/>
              <a:cxnLst>
                <a:cxn ang="0">
                  <a:pos x="T0" y="T1"/>
                </a:cxn>
                <a:cxn ang="0">
                  <a:pos x="T2" y="T3"/>
                </a:cxn>
                <a:cxn ang="0">
                  <a:pos x="T4" y="T5"/>
                </a:cxn>
                <a:cxn ang="0">
                  <a:pos x="T6" y="T7"/>
                </a:cxn>
                <a:cxn ang="0">
                  <a:pos x="T8" y="T9"/>
                </a:cxn>
              </a:cxnLst>
              <a:rect l="0" t="0" r="r" b="b"/>
              <a:pathLst>
                <a:path w="32" h="30">
                  <a:moveTo>
                    <a:pt x="31" y="16"/>
                  </a:moveTo>
                  <a:cubicBezTo>
                    <a:pt x="30" y="24"/>
                    <a:pt x="23" y="30"/>
                    <a:pt x="16" y="30"/>
                  </a:cubicBezTo>
                  <a:cubicBezTo>
                    <a:pt x="9" y="30"/>
                    <a:pt x="2" y="24"/>
                    <a:pt x="1" y="16"/>
                  </a:cubicBezTo>
                  <a:cubicBezTo>
                    <a:pt x="0" y="7"/>
                    <a:pt x="7" y="0"/>
                    <a:pt x="16" y="0"/>
                  </a:cubicBezTo>
                  <a:cubicBezTo>
                    <a:pt x="25" y="0"/>
                    <a:pt x="32" y="7"/>
                    <a:pt x="31" y="16"/>
                  </a:cubicBezTo>
                  <a:close/>
                </a:path>
              </a:pathLst>
            </a:custGeom>
            <a:solidFill>
              <a:schemeClr val="accent3"/>
            </a:solidFill>
            <a:ln>
              <a:noFill/>
            </a:ln>
          </p:spPr>
          <p:txBody>
            <a:bodyPr anchor="ctr"/>
            <a:lstStyle/>
            <a:p>
              <a:pPr algn="ctr"/>
              <a:endParaRPr/>
            </a:p>
          </p:txBody>
        </p:sp>
        <p:sp>
          <p:nvSpPr>
            <p:cNvPr id="29" name="Freeform: Shape 16"/>
            <p:cNvSpPr/>
            <p:nvPr/>
          </p:nvSpPr>
          <p:spPr bwMode="auto">
            <a:xfrm>
              <a:off x="3611086" y="2504958"/>
              <a:ext cx="223838" cy="241300"/>
            </a:xfrm>
            <a:custGeom>
              <a:avLst/>
              <a:gdLst>
                <a:gd name="T0" fmla="*/ 30 w 31"/>
                <a:gd name="T1" fmla="*/ 22 h 33"/>
                <a:gd name="T2" fmla="*/ 22 w 31"/>
                <a:gd name="T3" fmla="*/ 31 h 33"/>
                <a:gd name="T4" fmla="*/ 11 w 31"/>
                <a:gd name="T5" fmla="*/ 32 h 33"/>
                <a:gd name="T6" fmla="*/ 1 w 31"/>
                <a:gd name="T7" fmla="*/ 14 h 33"/>
                <a:gd name="T8" fmla="*/ 20 w 31"/>
                <a:gd name="T9" fmla="*/ 3 h 33"/>
                <a:gd name="T10" fmla="*/ 29 w 31"/>
                <a:gd name="T11" fmla="*/ 11 h 33"/>
                <a:gd name="T12" fmla="*/ 30 w 31"/>
                <a:gd name="T13" fmla="*/ 22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30" y="22"/>
                  </a:moveTo>
                  <a:cubicBezTo>
                    <a:pt x="28" y="26"/>
                    <a:pt x="25" y="29"/>
                    <a:pt x="22" y="31"/>
                  </a:cubicBezTo>
                  <a:cubicBezTo>
                    <a:pt x="19" y="32"/>
                    <a:pt x="15" y="33"/>
                    <a:pt x="11" y="32"/>
                  </a:cubicBezTo>
                  <a:cubicBezTo>
                    <a:pt x="4" y="29"/>
                    <a:pt x="0" y="22"/>
                    <a:pt x="1" y="14"/>
                  </a:cubicBezTo>
                  <a:cubicBezTo>
                    <a:pt x="3" y="6"/>
                    <a:pt x="11" y="0"/>
                    <a:pt x="20" y="3"/>
                  </a:cubicBezTo>
                  <a:cubicBezTo>
                    <a:pt x="24" y="4"/>
                    <a:pt x="27" y="7"/>
                    <a:pt x="29" y="11"/>
                  </a:cubicBezTo>
                  <a:cubicBezTo>
                    <a:pt x="31" y="14"/>
                    <a:pt x="31" y="18"/>
                    <a:pt x="30" y="22"/>
                  </a:cubicBezTo>
                  <a:close/>
                </a:path>
              </a:pathLst>
            </a:custGeom>
            <a:solidFill>
              <a:schemeClr val="accent3"/>
            </a:solidFill>
            <a:ln>
              <a:noFill/>
            </a:ln>
          </p:spPr>
          <p:txBody>
            <a:bodyPr anchor="ctr"/>
            <a:lstStyle/>
            <a:p>
              <a:pPr algn="ctr"/>
              <a:endParaRPr/>
            </a:p>
          </p:txBody>
        </p:sp>
        <p:sp>
          <p:nvSpPr>
            <p:cNvPr id="30" name="Freeform: Shape 17"/>
            <p:cNvSpPr/>
            <p:nvPr/>
          </p:nvSpPr>
          <p:spPr bwMode="auto">
            <a:xfrm>
              <a:off x="3898423" y="2628783"/>
              <a:ext cx="246063" cy="247650"/>
            </a:xfrm>
            <a:custGeom>
              <a:avLst/>
              <a:gdLst>
                <a:gd name="T0" fmla="*/ 29 w 34"/>
                <a:gd name="T1" fmla="*/ 25 h 34"/>
                <a:gd name="T2" fmla="*/ 9 w 34"/>
                <a:gd name="T3" fmla="*/ 31 h 34"/>
                <a:gd name="T4" fmla="*/ 3 w 34"/>
                <a:gd name="T5" fmla="*/ 11 h 34"/>
                <a:gd name="T6" fmla="*/ 24 w 34"/>
                <a:gd name="T7" fmla="*/ 5 h 34"/>
                <a:gd name="T8" fmla="*/ 29 w 34"/>
                <a:gd name="T9" fmla="*/ 25 h 34"/>
              </a:gdLst>
              <a:ahLst/>
              <a:cxnLst>
                <a:cxn ang="0">
                  <a:pos x="T0" y="T1"/>
                </a:cxn>
                <a:cxn ang="0">
                  <a:pos x="T2" y="T3"/>
                </a:cxn>
                <a:cxn ang="0">
                  <a:pos x="T4" y="T5"/>
                </a:cxn>
                <a:cxn ang="0">
                  <a:pos x="T6" y="T7"/>
                </a:cxn>
                <a:cxn ang="0">
                  <a:pos x="T8" y="T9"/>
                </a:cxn>
              </a:cxnLst>
              <a:rect l="0" t="0" r="r" b="b"/>
              <a:pathLst>
                <a:path w="34" h="34">
                  <a:moveTo>
                    <a:pt x="29" y="25"/>
                  </a:moveTo>
                  <a:cubicBezTo>
                    <a:pt x="25" y="32"/>
                    <a:pt x="16" y="34"/>
                    <a:pt x="9" y="31"/>
                  </a:cubicBezTo>
                  <a:cubicBezTo>
                    <a:pt x="3" y="27"/>
                    <a:pt x="0" y="18"/>
                    <a:pt x="3" y="11"/>
                  </a:cubicBezTo>
                  <a:cubicBezTo>
                    <a:pt x="7" y="3"/>
                    <a:pt x="16" y="0"/>
                    <a:pt x="24" y="5"/>
                  </a:cubicBezTo>
                  <a:cubicBezTo>
                    <a:pt x="31" y="9"/>
                    <a:pt x="34" y="18"/>
                    <a:pt x="29" y="25"/>
                  </a:cubicBezTo>
                  <a:close/>
                </a:path>
              </a:pathLst>
            </a:custGeom>
            <a:solidFill>
              <a:schemeClr val="accent3"/>
            </a:solidFill>
            <a:ln>
              <a:noFill/>
            </a:ln>
          </p:spPr>
          <p:txBody>
            <a:bodyPr anchor="ctr"/>
            <a:lstStyle/>
            <a:p>
              <a:pPr algn="ctr"/>
              <a:endParaRPr/>
            </a:p>
          </p:txBody>
        </p:sp>
        <p:sp>
          <p:nvSpPr>
            <p:cNvPr id="31" name="Freeform: Shape 18"/>
            <p:cNvSpPr/>
            <p:nvPr/>
          </p:nvSpPr>
          <p:spPr bwMode="auto">
            <a:xfrm>
              <a:off x="4166711" y="2811345"/>
              <a:ext cx="244475" cy="247650"/>
            </a:xfrm>
            <a:custGeom>
              <a:avLst/>
              <a:gdLst>
                <a:gd name="T0" fmla="*/ 28 w 34"/>
                <a:gd name="T1" fmla="*/ 27 h 34"/>
                <a:gd name="T2" fmla="*/ 7 w 34"/>
                <a:gd name="T3" fmla="*/ 29 h 34"/>
                <a:gd name="T4" fmla="*/ 5 w 34"/>
                <a:gd name="T5" fmla="*/ 8 h 34"/>
                <a:gd name="T6" fmla="*/ 26 w 34"/>
                <a:gd name="T7" fmla="*/ 5 h 34"/>
                <a:gd name="T8" fmla="*/ 28 w 34"/>
                <a:gd name="T9" fmla="*/ 27 h 34"/>
              </a:gdLst>
              <a:ahLst/>
              <a:cxnLst>
                <a:cxn ang="0">
                  <a:pos x="T0" y="T1"/>
                </a:cxn>
                <a:cxn ang="0">
                  <a:pos x="T2" y="T3"/>
                </a:cxn>
                <a:cxn ang="0">
                  <a:pos x="T4" y="T5"/>
                </a:cxn>
                <a:cxn ang="0">
                  <a:pos x="T6" y="T7"/>
                </a:cxn>
                <a:cxn ang="0">
                  <a:pos x="T8" y="T9"/>
                </a:cxn>
              </a:cxnLst>
              <a:rect l="0" t="0" r="r" b="b"/>
              <a:pathLst>
                <a:path w="34" h="34">
                  <a:moveTo>
                    <a:pt x="28" y="27"/>
                  </a:moveTo>
                  <a:cubicBezTo>
                    <a:pt x="23" y="33"/>
                    <a:pt x="14" y="34"/>
                    <a:pt x="7" y="29"/>
                  </a:cubicBezTo>
                  <a:cubicBezTo>
                    <a:pt x="1" y="24"/>
                    <a:pt x="0" y="15"/>
                    <a:pt x="5" y="8"/>
                  </a:cubicBezTo>
                  <a:cubicBezTo>
                    <a:pt x="9" y="2"/>
                    <a:pt x="19" y="0"/>
                    <a:pt x="26" y="5"/>
                  </a:cubicBezTo>
                  <a:cubicBezTo>
                    <a:pt x="33" y="11"/>
                    <a:pt x="34" y="20"/>
                    <a:pt x="28" y="27"/>
                  </a:cubicBezTo>
                  <a:close/>
                </a:path>
              </a:pathLst>
            </a:custGeom>
            <a:solidFill>
              <a:schemeClr val="accent3"/>
            </a:solidFill>
            <a:ln>
              <a:noFill/>
            </a:ln>
          </p:spPr>
          <p:txBody>
            <a:bodyPr anchor="ctr"/>
            <a:lstStyle/>
            <a:p>
              <a:pPr algn="ctr"/>
              <a:endParaRPr/>
            </a:p>
          </p:txBody>
        </p:sp>
        <p:sp>
          <p:nvSpPr>
            <p:cNvPr id="32" name="Freeform: Shape 19"/>
            <p:cNvSpPr/>
            <p:nvPr/>
          </p:nvSpPr>
          <p:spPr bwMode="auto">
            <a:xfrm>
              <a:off x="4411186" y="3030420"/>
              <a:ext cx="238125" cy="239713"/>
            </a:xfrm>
            <a:custGeom>
              <a:avLst/>
              <a:gdLst>
                <a:gd name="T0" fmla="*/ 26 w 33"/>
                <a:gd name="T1" fmla="*/ 27 h 33"/>
                <a:gd name="T2" fmla="*/ 5 w 33"/>
                <a:gd name="T3" fmla="*/ 27 h 33"/>
                <a:gd name="T4" fmla="*/ 5 w 33"/>
                <a:gd name="T5" fmla="*/ 6 h 33"/>
                <a:gd name="T6" fmla="*/ 27 w 33"/>
                <a:gd name="T7" fmla="*/ 6 h 33"/>
                <a:gd name="T8" fmla="*/ 26 w 33"/>
                <a:gd name="T9" fmla="*/ 27 h 33"/>
              </a:gdLst>
              <a:ahLst/>
              <a:cxnLst>
                <a:cxn ang="0">
                  <a:pos x="T0" y="T1"/>
                </a:cxn>
                <a:cxn ang="0">
                  <a:pos x="T2" y="T3"/>
                </a:cxn>
                <a:cxn ang="0">
                  <a:pos x="T4" y="T5"/>
                </a:cxn>
                <a:cxn ang="0">
                  <a:pos x="T6" y="T7"/>
                </a:cxn>
                <a:cxn ang="0">
                  <a:pos x="T8" y="T9"/>
                </a:cxn>
              </a:cxnLst>
              <a:rect l="0" t="0" r="r" b="b"/>
              <a:pathLst>
                <a:path w="33" h="33">
                  <a:moveTo>
                    <a:pt x="26" y="27"/>
                  </a:moveTo>
                  <a:cubicBezTo>
                    <a:pt x="20" y="33"/>
                    <a:pt x="11" y="33"/>
                    <a:pt x="5" y="27"/>
                  </a:cubicBezTo>
                  <a:cubicBezTo>
                    <a:pt x="0" y="22"/>
                    <a:pt x="0" y="13"/>
                    <a:pt x="5" y="6"/>
                  </a:cubicBezTo>
                  <a:cubicBezTo>
                    <a:pt x="11" y="0"/>
                    <a:pt x="21" y="0"/>
                    <a:pt x="27" y="6"/>
                  </a:cubicBezTo>
                  <a:cubicBezTo>
                    <a:pt x="33" y="12"/>
                    <a:pt x="32" y="22"/>
                    <a:pt x="26" y="27"/>
                  </a:cubicBezTo>
                  <a:close/>
                </a:path>
              </a:pathLst>
            </a:custGeom>
            <a:solidFill>
              <a:schemeClr val="accent3"/>
            </a:solidFill>
            <a:ln>
              <a:noFill/>
            </a:ln>
          </p:spPr>
          <p:txBody>
            <a:bodyPr anchor="ctr"/>
            <a:lstStyle/>
            <a:p>
              <a:pPr algn="ctr"/>
              <a:endParaRPr/>
            </a:p>
          </p:txBody>
        </p:sp>
        <p:sp>
          <p:nvSpPr>
            <p:cNvPr id="33" name="Freeform: Shape 20"/>
            <p:cNvSpPr/>
            <p:nvPr/>
          </p:nvSpPr>
          <p:spPr bwMode="auto">
            <a:xfrm>
              <a:off x="1964848" y="3247908"/>
              <a:ext cx="238125" cy="241300"/>
            </a:xfrm>
            <a:custGeom>
              <a:avLst/>
              <a:gdLst>
                <a:gd name="T0" fmla="*/ 27 w 33"/>
                <a:gd name="T1" fmla="*/ 28 h 33"/>
                <a:gd name="T2" fmla="*/ 6 w 33"/>
                <a:gd name="T3" fmla="*/ 28 h 33"/>
                <a:gd name="T4" fmla="*/ 6 w 33"/>
                <a:gd name="T5" fmla="*/ 7 h 33"/>
                <a:gd name="T6" fmla="*/ 27 w 33"/>
                <a:gd name="T7" fmla="*/ 7 h 33"/>
                <a:gd name="T8" fmla="*/ 27 w 33"/>
                <a:gd name="T9" fmla="*/ 28 h 33"/>
              </a:gdLst>
              <a:ahLst/>
              <a:cxnLst>
                <a:cxn ang="0">
                  <a:pos x="T0" y="T1"/>
                </a:cxn>
                <a:cxn ang="0">
                  <a:pos x="T2" y="T3"/>
                </a:cxn>
                <a:cxn ang="0">
                  <a:pos x="T4" y="T5"/>
                </a:cxn>
                <a:cxn ang="0">
                  <a:pos x="T6" y="T7"/>
                </a:cxn>
                <a:cxn ang="0">
                  <a:pos x="T8" y="T9"/>
                </a:cxn>
              </a:cxnLst>
              <a:rect l="0" t="0" r="r" b="b"/>
              <a:pathLst>
                <a:path w="33" h="33">
                  <a:moveTo>
                    <a:pt x="27" y="28"/>
                  </a:moveTo>
                  <a:cubicBezTo>
                    <a:pt x="21" y="33"/>
                    <a:pt x="12" y="33"/>
                    <a:pt x="6" y="28"/>
                  </a:cubicBezTo>
                  <a:cubicBezTo>
                    <a:pt x="1" y="22"/>
                    <a:pt x="0" y="13"/>
                    <a:pt x="6" y="7"/>
                  </a:cubicBezTo>
                  <a:cubicBezTo>
                    <a:pt x="12" y="1"/>
                    <a:pt x="21" y="0"/>
                    <a:pt x="27" y="7"/>
                  </a:cubicBezTo>
                  <a:cubicBezTo>
                    <a:pt x="33" y="13"/>
                    <a:pt x="33" y="22"/>
                    <a:pt x="27" y="28"/>
                  </a:cubicBezTo>
                  <a:close/>
                </a:path>
              </a:pathLst>
            </a:custGeom>
            <a:solidFill>
              <a:schemeClr val="accent3"/>
            </a:solidFill>
            <a:ln>
              <a:noFill/>
            </a:ln>
          </p:spPr>
          <p:txBody>
            <a:bodyPr anchor="ctr"/>
            <a:lstStyle/>
            <a:p>
              <a:pPr algn="ctr"/>
              <a:endParaRPr/>
            </a:p>
          </p:txBody>
        </p:sp>
        <p:sp>
          <p:nvSpPr>
            <p:cNvPr id="34" name="Straight Connector 21"/>
            <p:cNvSpPr/>
            <p:nvPr/>
          </p:nvSpPr>
          <p:spPr bwMode="auto">
            <a:xfrm flipV="1">
              <a:off x="2282348" y="3365383"/>
              <a:ext cx="0" cy="276225"/>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5" name="Straight Connector 22"/>
            <p:cNvSpPr/>
            <p:nvPr/>
          </p:nvSpPr>
          <p:spPr bwMode="auto">
            <a:xfrm flipV="1">
              <a:off x="2282348" y="3081220"/>
              <a:ext cx="0" cy="284163"/>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6" name="Straight Connector 23"/>
            <p:cNvSpPr/>
            <p:nvPr/>
          </p:nvSpPr>
          <p:spPr bwMode="auto">
            <a:xfrm flipV="1">
              <a:off x="2528411" y="3365383"/>
              <a:ext cx="0" cy="393700"/>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7" name="Straight Connector 24"/>
            <p:cNvSpPr/>
            <p:nvPr/>
          </p:nvSpPr>
          <p:spPr bwMode="auto">
            <a:xfrm flipV="1">
              <a:off x="2528411" y="2898658"/>
              <a:ext cx="0" cy="466725"/>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8" name="Straight Connector 25"/>
            <p:cNvSpPr/>
            <p:nvPr/>
          </p:nvSpPr>
          <p:spPr bwMode="auto">
            <a:xfrm flipV="1">
              <a:off x="2795111" y="3365383"/>
              <a:ext cx="0" cy="55403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39" name="Straight Connector 26"/>
            <p:cNvSpPr/>
            <p:nvPr/>
          </p:nvSpPr>
          <p:spPr bwMode="auto">
            <a:xfrm flipV="1">
              <a:off x="2795111" y="2738320"/>
              <a:ext cx="0" cy="627063"/>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0" name="Straight Connector 27"/>
            <p:cNvSpPr/>
            <p:nvPr/>
          </p:nvSpPr>
          <p:spPr bwMode="auto">
            <a:xfrm flipV="1">
              <a:off x="3090386" y="3365383"/>
              <a:ext cx="0" cy="663575"/>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1" name="Straight Connector 28"/>
            <p:cNvSpPr/>
            <p:nvPr/>
          </p:nvSpPr>
          <p:spPr bwMode="auto">
            <a:xfrm flipV="1">
              <a:off x="3090386" y="2628783"/>
              <a:ext cx="0" cy="736600"/>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2" name="Straight Connector 29"/>
            <p:cNvSpPr/>
            <p:nvPr/>
          </p:nvSpPr>
          <p:spPr bwMode="auto">
            <a:xfrm flipV="1">
              <a:off x="3407886" y="3365383"/>
              <a:ext cx="0" cy="728663"/>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3" name="Straight Connector 30"/>
            <p:cNvSpPr/>
            <p:nvPr/>
          </p:nvSpPr>
          <p:spPr bwMode="auto">
            <a:xfrm flipV="1">
              <a:off x="3407886" y="2563695"/>
              <a:ext cx="0" cy="801688"/>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4" name="Straight Connector 31"/>
            <p:cNvSpPr/>
            <p:nvPr/>
          </p:nvSpPr>
          <p:spPr bwMode="auto">
            <a:xfrm flipV="1">
              <a:off x="3725386" y="3365383"/>
              <a:ext cx="0" cy="714375"/>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5" name="Straight Connector 32"/>
            <p:cNvSpPr/>
            <p:nvPr/>
          </p:nvSpPr>
          <p:spPr bwMode="auto">
            <a:xfrm flipV="1">
              <a:off x="3725386" y="2585920"/>
              <a:ext cx="0" cy="779463"/>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6" name="Straight Connector 33"/>
            <p:cNvSpPr/>
            <p:nvPr/>
          </p:nvSpPr>
          <p:spPr bwMode="auto">
            <a:xfrm flipV="1">
              <a:off x="4022248" y="3365383"/>
              <a:ext cx="0" cy="60483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7" name="Straight Connector 34"/>
            <p:cNvSpPr/>
            <p:nvPr/>
          </p:nvSpPr>
          <p:spPr bwMode="auto">
            <a:xfrm flipV="1">
              <a:off x="4022248" y="2789120"/>
              <a:ext cx="0" cy="576263"/>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8" name="Straight Connector 35"/>
            <p:cNvSpPr/>
            <p:nvPr/>
          </p:nvSpPr>
          <p:spPr bwMode="auto">
            <a:xfrm flipV="1">
              <a:off x="4288948" y="3357445"/>
              <a:ext cx="0" cy="525463"/>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49" name="Straight Connector 36"/>
            <p:cNvSpPr/>
            <p:nvPr/>
          </p:nvSpPr>
          <p:spPr bwMode="auto">
            <a:xfrm flipV="1">
              <a:off x="4288948" y="2870083"/>
              <a:ext cx="0" cy="487363"/>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50" name="Straight Connector 37"/>
            <p:cNvSpPr/>
            <p:nvPr/>
          </p:nvSpPr>
          <p:spPr bwMode="auto">
            <a:xfrm flipV="1">
              <a:off x="4527073" y="3365383"/>
              <a:ext cx="0" cy="30638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51" name="Straight Connector 38"/>
            <p:cNvSpPr/>
            <p:nvPr/>
          </p:nvSpPr>
          <p:spPr bwMode="auto">
            <a:xfrm flipV="1">
              <a:off x="4527073" y="3109795"/>
              <a:ext cx="0" cy="255588"/>
            </a:xfrm>
            <a:prstGeom prst="line">
              <a:avLst/>
            </a:prstGeom>
            <a:noFill/>
            <a:ln w="58738" cap="flat">
              <a:solidFill>
                <a:schemeClr val="accent3"/>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52" name="Freeform: Shape 39"/>
            <p:cNvSpPr/>
            <p:nvPr/>
          </p:nvSpPr>
          <p:spPr bwMode="auto">
            <a:xfrm>
              <a:off x="7067073" y="3016133"/>
              <a:ext cx="238125" cy="239713"/>
            </a:xfrm>
            <a:custGeom>
              <a:avLst/>
              <a:gdLst>
                <a:gd name="T0" fmla="*/ 5 w 33"/>
                <a:gd name="T1" fmla="*/ 7 h 33"/>
                <a:gd name="T2" fmla="*/ 6 w 33"/>
                <a:gd name="T3" fmla="*/ 27 h 33"/>
                <a:gd name="T4" fmla="*/ 27 w 33"/>
                <a:gd name="T5" fmla="*/ 28 h 33"/>
                <a:gd name="T6" fmla="*/ 27 w 33"/>
                <a:gd name="T7" fmla="*/ 6 h 33"/>
                <a:gd name="T8" fmla="*/ 5 w 33"/>
                <a:gd name="T9" fmla="*/ 7 h 33"/>
              </a:gdLst>
              <a:ahLst/>
              <a:cxnLst>
                <a:cxn ang="0">
                  <a:pos x="T0" y="T1"/>
                </a:cxn>
                <a:cxn ang="0">
                  <a:pos x="T2" y="T3"/>
                </a:cxn>
                <a:cxn ang="0">
                  <a:pos x="T4" y="T5"/>
                </a:cxn>
                <a:cxn ang="0">
                  <a:pos x="T6" y="T7"/>
                </a:cxn>
                <a:cxn ang="0">
                  <a:pos x="T8" y="T9"/>
                </a:cxn>
              </a:cxnLst>
              <a:rect l="0" t="0" r="r" b="b"/>
              <a:pathLst>
                <a:path w="33" h="33">
                  <a:moveTo>
                    <a:pt x="5" y="7"/>
                  </a:moveTo>
                  <a:cubicBezTo>
                    <a:pt x="0" y="13"/>
                    <a:pt x="0" y="22"/>
                    <a:pt x="6" y="27"/>
                  </a:cubicBezTo>
                  <a:cubicBezTo>
                    <a:pt x="11" y="33"/>
                    <a:pt x="20" y="33"/>
                    <a:pt x="27" y="28"/>
                  </a:cubicBezTo>
                  <a:cubicBezTo>
                    <a:pt x="33" y="22"/>
                    <a:pt x="33" y="12"/>
                    <a:pt x="27" y="6"/>
                  </a:cubicBezTo>
                  <a:cubicBezTo>
                    <a:pt x="21" y="0"/>
                    <a:pt x="11" y="1"/>
                    <a:pt x="5" y="7"/>
                  </a:cubicBezTo>
                  <a:close/>
                </a:path>
              </a:pathLst>
            </a:custGeom>
            <a:solidFill>
              <a:schemeClr val="accent1"/>
            </a:solidFill>
            <a:ln>
              <a:noFill/>
            </a:ln>
          </p:spPr>
          <p:txBody>
            <a:bodyPr anchor="ctr"/>
            <a:lstStyle/>
            <a:p>
              <a:pPr algn="ctr"/>
              <a:endParaRPr/>
            </a:p>
          </p:txBody>
        </p:sp>
        <p:sp>
          <p:nvSpPr>
            <p:cNvPr id="53" name="Freeform: Shape 40"/>
            <p:cNvSpPr/>
            <p:nvPr/>
          </p:nvSpPr>
          <p:spPr bwMode="auto">
            <a:xfrm>
              <a:off x="6821011" y="2797058"/>
              <a:ext cx="246063" cy="247650"/>
            </a:xfrm>
            <a:custGeom>
              <a:avLst/>
              <a:gdLst>
                <a:gd name="T0" fmla="*/ 5 w 34"/>
                <a:gd name="T1" fmla="*/ 9 h 34"/>
                <a:gd name="T2" fmla="*/ 8 w 34"/>
                <a:gd name="T3" fmla="*/ 29 h 34"/>
                <a:gd name="T4" fmla="*/ 28 w 34"/>
                <a:gd name="T5" fmla="*/ 27 h 34"/>
                <a:gd name="T6" fmla="*/ 26 w 34"/>
                <a:gd name="T7" fmla="*/ 6 h 34"/>
                <a:gd name="T8" fmla="*/ 5 w 34"/>
                <a:gd name="T9" fmla="*/ 9 h 34"/>
              </a:gdLst>
              <a:ahLst/>
              <a:cxnLst>
                <a:cxn ang="0">
                  <a:pos x="T0" y="T1"/>
                </a:cxn>
                <a:cxn ang="0">
                  <a:pos x="T2" y="T3"/>
                </a:cxn>
                <a:cxn ang="0">
                  <a:pos x="T4" y="T5"/>
                </a:cxn>
                <a:cxn ang="0">
                  <a:pos x="T6" y="T7"/>
                </a:cxn>
                <a:cxn ang="0">
                  <a:pos x="T8" y="T9"/>
                </a:cxn>
              </a:cxnLst>
              <a:rect l="0" t="0" r="r" b="b"/>
              <a:pathLst>
                <a:path w="34" h="34">
                  <a:moveTo>
                    <a:pt x="5" y="9"/>
                  </a:moveTo>
                  <a:cubicBezTo>
                    <a:pt x="0" y="16"/>
                    <a:pt x="2" y="24"/>
                    <a:pt x="8" y="29"/>
                  </a:cubicBezTo>
                  <a:cubicBezTo>
                    <a:pt x="14" y="34"/>
                    <a:pt x="23" y="33"/>
                    <a:pt x="28" y="27"/>
                  </a:cubicBezTo>
                  <a:cubicBezTo>
                    <a:pt x="34" y="20"/>
                    <a:pt x="33" y="11"/>
                    <a:pt x="26" y="6"/>
                  </a:cubicBezTo>
                  <a:cubicBezTo>
                    <a:pt x="19" y="0"/>
                    <a:pt x="9" y="2"/>
                    <a:pt x="5" y="9"/>
                  </a:cubicBezTo>
                  <a:close/>
                </a:path>
              </a:pathLst>
            </a:custGeom>
            <a:solidFill>
              <a:schemeClr val="accent1"/>
            </a:solidFill>
            <a:ln>
              <a:noFill/>
            </a:ln>
          </p:spPr>
          <p:txBody>
            <a:bodyPr anchor="ctr"/>
            <a:lstStyle/>
            <a:p>
              <a:pPr algn="ctr"/>
              <a:endParaRPr/>
            </a:p>
          </p:txBody>
        </p:sp>
        <p:sp>
          <p:nvSpPr>
            <p:cNvPr id="54" name="Freeform: Shape 41"/>
            <p:cNvSpPr/>
            <p:nvPr/>
          </p:nvSpPr>
          <p:spPr bwMode="auto">
            <a:xfrm>
              <a:off x="6554311" y="2622433"/>
              <a:ext cx="246063" cy="247650"/>
            </a:xfrm>
            <a:custGeom>
              <a:avLst/>
              <a:gdLst>
                <a:gd name="T0" fmla="*/ 3 w 34"/>
                <a:gd name="T1" fmla="*/ 10 h 34"/>
                <a:gd name="T2" fmla="*/ 9 w 34"/>
                <a:gd name="T3" fmla="*/ 30 h 34"/>
                <a:gd name="T4" fmla="*/ 29 w 34"/>
                <a:gd name="T5" fmla="*/ 24 h 34"/>
                <a:gd name="T6" fmla="*/ 24 w 34"/>
                <a:gd name="T7" fmla="*/ 4 h 34"/>
                <a:gd name="T8" fmla="*/ 3 w 34"/>
                <a:gd name="T9" fmla="*/ 10 h 34"/>
              </a:gdLst>
              <a:ahLst/>
              <a:cxnLst>
                <a:cxn ang="0">
                  <a:pos x="T0" y="T1"/>
                </a:cxn>
                <a:cxn ang="0">
                  <a:pos x="T2" y="T3"/>
                </a:cxn>
                <a:cxn ang="0">
                  <a:pos x="T4" y="T5"/>
                </a:cxn>
                <a:cxn ang="0">
                  <a:pos x="T6" y="T7"/>
                </a:cxn>
                <a:cxn ang="0">
                  <a:pos x="T8" y="T9"/>
                </a:cxn>
              </a:cxnLst>
              <a:rect l="0" t="0" r="r" b="b"/>
              <a:pathLst>
                <a:path w="34" h="34">
                  <a:moveTo>
                    <a:pt x="3" y="10"/>
                  </a:moveTo>
                  <a:cubicBezTo>
                    <a:pt x="0" y="18"/>
                    <a:pt x="3" y="27"/>
                    <a:pt x="9" y="30"/>
                  </a:cubicBezTo>
                  <a:cubicBezTo>
                    <a:pt x="16" y="34"/>
                    <a:pt x="25" y="32"/>
                    <a:pt x="29" y="24"/>
                  </a:cubicBezTo>
                  <a:cubicBezTo>
                    <a:pt x="34" y="18"/>
                    <a:pt x="32" y="8"/>
                    <a:pt x="24" y="4"/>
                  </a:cubicBezTo>
                  <a:cubicBezTo>
                    <a:pt x="16" y="0"/>
                    <a:pt x="7" y="3"/>
                    <a:pt x="3" y="10"/>
                  </a:cubicBezTo>
                  <a:close/>
                </a:path>
              </a:pathLst>
            </a:custGeom>
            <a:solidFill>
              <a:schemeClr val="accent1"/>
            </a:solidFill>
            <a:ln>
              <a:noFill/>
            </a:ln>
          </p:spPr>
          <p:txBody>
            <a:bodyPr anchor="ctr"/>
            <a:lstStyle/>
            <a:p>
              <a:pPr algn="ctr"/>
              <a:endParaRPr/>
            </a:p>
          </p:txBody>
        </p:sp>
        <p:sp>
          <p:nvSpPr>
            <p:cNvPr id="55" name="Freeform: Shape 42"/>
            <p:cNvSpPr/>
            <p:nvPr/>
          </p:nvSpPr>
          <p:spPr bwMode="auto">
            <a:xfrm>
              <a:off x="6265386" y="2490670"/>
              <a:ext cx="223838" cy="239713"/>
            </a:xfrm>
            <a:custGeom>
              <a:avLst/>
              <a:gdLst>
                <a:gd name="T0" fmla="*/ 1 w 31"/>
                <a:gd name="T1" fmla="*/ 14 h 33"/>
                <a:gd name="T2" fmla="*/ 11 w 31"/>
                <a:gd name="T3" fmla="*/ 32 h 33"/>
                <a:gd name="T4" fmla="*/ 22 w 31"/>
                <a:gd name="T5" fmla="*/ 31 h 33"/>
                <a:gd name="T6" fmla="*/ 30 w 31"/>
                <a:gd name="T7" fmla="*/ 22 h 33"/>
                <a:gd name="T8" fmla="*/ 29 w 31"/>
                <a:gd name="T9" fmla="*/ 11 h 33"/>
                <a:gd name="T10" fmla="*/ 20 w 31"/>
                <a:gd name="T11" fmla="*/ 3 h 33"/>
                <a:gd name="T12" fmla="*/ 1 w 31"/>
                <a:gd name="T13" fmla="*/ 14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1" y="14"/>
                  </a:moveTo>
                  <a:cubicBezTo>
                    <a:pt x="0" y="23"/>
                    <a:pt x="4" y="30"/>
                    <a:pt x="11" y="32"/>
                  </a:cubicBezTo>
                  <a:cubicBezTo>
                    <a:pt x="15" y="33"/>
                    <a:pt x="19" y="33"/>
                    <a:pt x="22" y="31"/>
                  </a:cubicBezTo>
                  <a:cubicBezTo>
                    <a:pt x="25" y="29"/>
                    <a:pt x="28" y="26"/>
                    <a:pt x="30" y="22"/>
                  </a:cubicBezTo>
                  <a:cubicBezTo>
                    <a:pt x="31" y="19"/>
                    <a:pt x="31" y="14"/>
                    <a:pt x="29" y="11"/>
                  </a:cubicBezTo>
                  <a:cubicBezTo>
                    <a:pt x="28" y="7"/>
                    <a:pt x="24" y="5"/>
                    <a:pt x="20" y="3"/>
                  </a:cubicBezTo>
                  <a:cubicBezTo>
                    <a:pt x="11" y="0"/>
                    <a:pt x="3" y="6"/>
                    <a:pt x="1" y="14"/>
                  </a:cubicBezTo>
                  <a:close/>
                </a:path>
              </a:pathLst>
            </a:custGeom>
            <a:solidFill>
              <a:schemeClr val="accent1"/>
            </a:solidFill>
            <a:ln>
              <a:noFill/>
            </a:ln>
          </p:spPr>
          <p:txBody>
            <a:bodyPr anchor="ctr"/>
            <a:lstStyle/>
            <a:p>
              <a:pPr algn="ctr"/>
              <a:endParaRPr/>
            </a:p>
          </p:txBody>
        </p:sp>
        <p:sp>
          <p:nvSpPr>
            <p:cNvPr id="56" name="Freeform: Shape 43"/>
            <p:cNvSpPr/>
            <p:nvPr/>
          </p:nvSpPr>
          <p:spPr bwMode="auto">
            <a:xfrm>
              <a:off x="5947886" y="2462095"/>
              <a:ext cx="231775" cy="225425"/>
            </a:xfrm>
            <a:custGeom>
              <a:avLst/>
              <a:gdLst>
                <a:gd name="T0" fmla="*/ 1 w 32"/>
                <a:gd name="T1" fmla="*/ 16 h 31"/>
                <a:gd name="T2" fmla="*/ 16 w 32"/>
                <a:gd name="T3" fmla="*/ 30 h 31"/>
                <a:gd name="T4" fmla="*/ 31 w 32"/>
                <a:gd name="T5" fmla="*/ 16 h 31"/>
                <a:gd name="T6" fmla="*/ 16 w 32"/>
                <a:gd name="T7" fmla="*/ 0 h 31"/>
                <a:gd name="T8" fmla="*/ 1 w 32"/>
                <a:gd name="T9" fmla="*/ 16 h 31"/>
              </a:gdLst>
              <a:ahLst/>
              <a:cxnLst>
                <a:cxn ang="0">
                  <a:pos x="T0" y="T1"/>
                </a:cxn>
                <a:cxn ang="0">
                  <a:pos x="T2" y="T3"/>
                </a:cxn>
                <a:cxn ang="0">
                  <a:pos x="T4" y="T5"/>
                </a:cxn>
                <a:cxn ang="0">
                  <a:pos x="T6" y="T7"/>
                </a:cxn>
                <a:cxn ang="0">
                  <a:pos x="T8" y="T9"/>
                </a:cxn>
              </a:cxnLst>
              <a:rect l="0" t="0" r="r" b="b"/>
              <a:pathLst>
                <a:path w="32" h="31">
                  <a:moveTo>
                    <a:pt x="1" y="16"/>
                  </a:moveTo>
                  <a:cubicBezTo>
                    <a:pt x="2" y="24"/>
                    <a:pt x="9" y="31"/>
                    <a:pt x="16" y="30"/>
                  </a:cubicBezTo>
                  <a:cubicBezTo>
                    <a:pt x="23" y="31"/>
                    <a:pt x="30" y="24"/>
                    <a:pt x="31" y="16"/>
                  </a:cubicBezTo>
                  <a:cubicBezTo>
                    <a:pt x="32" y="8"/>
                    <a:pt x="25" y="1"/>
                    <a:pt x="16" y="0"/>
                  </a:cubicBezTo>
                  <a:cubicBezTo>
                    <a:pt x="7" y="1"/>
                    <a:pt x="0" y="8"/>
                    <a:pt x="1" y="16"/>
                  </a:cubicBezTo>
                  <a:close/>
                </a:path>
              </a:pathLst>
            </a:custGeom>
            <a:solidFill>
              <a:schemeClr val="accent1"/>
            </a:solidFill>
            <a:ln>
              <a:noFill/>
            </a:ln>
          </p:spPr>
          <p:txBody>
            <a:bodyPr anchor="ctr"/>
            <a:lstStyle/>
            <a:p>
              <a:pPr algn="ctr"/>
              <a:endParaRPr/>
            </a:p>
          </p:txBody>
        </p:sp>
        <p:sp>
          <p:nvSpPr>
            <p:cNvPr id="57" name="Freeform: Shape 44"/>
            <p:cNvSpPr/>
            <p:nvPr/>
          </p:nvSpPr>
          <p:spPr bwMode="auto">
            <a:xfrm>
              <a:off x="5630386" y="2490670"/>
              <a:ext cx="231775" cy="239713"/>
            </a:xfrm>
            <a:custGeom>
              <a:avLst/>
              <a:gdLst>
                <a:gd name="T0" fmla="*/ 2 w 32"/>
                <a:gd name="T1" fmla="*/ 22 h 33"/>
                <a:gd name="T2" fmla="*/ 10 w 32"/>
                <a:gd name="T3" fmla="*/ 31 h 33"/>
                <a:gd name="T4" fmla="*/ 20 w 32"/>
                <a:gd name="T5" fmla="*/ 32 h 33"/>
                <a:gd name="T6" fmla="*/ 30 w 32"/>
                <a:gd name="T7" fmla="*/ 14 h 33"/>
                <a:gd name="T8" fmla="*/ 12 w 32"/>
                <a:gd name="T9" fmla="*/ 3 h 33"/>
                <a:gd name="T10" fmla="*/ 2 w 32"/>
                <a:gd name="T11" fmla="*/ 11 h 33"/>
                <a:gd name="T12" fmla="*/ 2 w 32"/>
                <a:gd name="T13" fmla="*/ 22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2" y="22"/>
                  </a:moveTo>
                  <a:cubicBezTo>
                    <a:pt x="3" y="26"/>
                    <a:pt x="6" y="29"/>
                    <a:pt x="10" y="31"/>
                  </a:cubicBezTo>
                  <a:cubicBezTo>
                    <a:pt x="13" y="33"/>
                    <a:pt x="17" y="33"/>
                    <a:pt x="20" y="32"/>
                  </a:cubicBezTo>
                  <a:cubicBezTo>
                    <a:pt x="27" y="30"/>
                    <a:pt x="32" y="23"/>
                    <a:pt x="30" y="14"/>
                  </a:cubicBezTo>
                  <a:cubicBezTo>
                    <a:pt x="29" y="6"/>
                    <a:pt x="20" y="0"/>
                    <a:pt x="12" y="3"/>
                  </a:cubicBezTo>
                  <a:cubicBezTo>
                    <a:pt x="8" y="5"/>
                    <a:pt x="4" y="7"/>
                    <a:pt x="2" y="11"/>
                  </a:cubicBezTo>
                  <a:cubicBezTo>
                    <a:pt x="1" y="14"/>
                    <a:pt x="0" y="19"/>
                    <a:pt x="2" y="22"/>
                  </a:cubicBezTo>
                  <a:close/>
                </a:path>
              </a:pathLst>
            </a:custGeom>
            <a:solidFill>
              <a:schemeClr val="accent1"/>
            </a:solidFill>
            <a:ln>
              <a:noFill/>
            </a:ln>
          </p:spPr>
          <p:txBody>
            <a:bodyPr anchor="ctr"/>
            <a:lstStyle/>
            <a:p>
              <a:pPr algn="ctr"/>
              <a:endParaRPr/>
            </a:p>
          </p:txBody>
        </p:sp>
        <p:sp>
          <p:nvSpPr>
            <p:cNvPr id="58" name="Freeform: Shape 45"/>
            <p:cNvSpPr/>
            <p:nvPr/>
          </p:nvSpPr>
          <p:spPr bwMode="auto">
            <a:xfrm>
              <a:off x="5327173" y="2622433"/>
              <a:ext cx="246063" cy="247650"/>
            </a:xfrm>
            <a:custGeom>
              <a:avLst/>
              <a:gdLst>
                <a:gd name="T0" fmla="*/ 4 w 34"/>
                <a:gd name="T1" fmla="*/ 24 h 34"/>
                <a:gd name="T2" fmla="*/ 24 w 34"/>
                <a:gd name="T3" fmla="*/ 30 h 34"/>
                <a:gd name="T4" fmla="*/ 30 w 34"/>
                <a:gd name="T5" fmla="*/ 10 h 34"/>
                <a:gd name="T6" fmla="*/ 10 w 34"/>
                <a:gd name="T7" fmla="*/ 4 h 34"/>
                <a:gd name="T8" fmla="*/ 4 w 34"/>
                <a:gd name="T9" fmla="*/ 24 h 34"/>
              </a:gdLst>
              <a:ahLst/>
              <a:cxnLst>
                <a:cxn ang="0">
                  <a:pos x="T0" y="T1"/>
                </a:cxn>
                <a:cxn ang="0">
                  <a:pos x="T2" y="T3"/>
                </a:cxn>
                <a:cxn ang="0">
                  <a:pos x="T4" y="T5"/>
                </a:cxn>
                <a:cxn ang="0">
                  <a:pos x="T6" y="T7"/>
                </a:cxn>
                <a:cxn ang="0">
                  <a:pos x="T8" y="T9"/>
                </a:cxn>
              </a:cxnLst>
              <a:rect l="0" t="0" r="r" b="b"/>
              <a:pathLst>
                <a:path w="34" h="34">
                  <a:moveTo>
                    <a:pt x="4" y="24"/>
                  </a:moveTo>
                  <a:cubicBezTo>
                    <a:pt x="9" y="32"/>
                    <a:pt x="18" y="34"/>
                    <a:pt x="24" y="30"/>
                  </a:cubicBezTo>
                  <a:cubicBezTo>
                    <a:pt x="31" y="27"/>
                    <a:pt x="34" y="18"/>
                    <a:pt x="30" y="10"/>
                  </a:cubicBezTo>
                  <a:cubicBezTo>
                    <a:pt x="27" y="3"/>
                    <a:pt x="18" y="0"/>
                    <a:pt x="10" y="4"/>
                  </a:cubicBezTo>
                  <a:cubicBezTo>
                    <a:pt x="2" y="8"/>
                    <a:pt x="0" y="18"/>
                    <a:pt x="4" y="24"/>
                  </a:cubicBezTo>
                  <a:close/>
                </a:path>
              </a:pathLst>
            </a:custGeom>
            <a:solidFill>
              <a:schemeClr val="accent1"/>
            </a:solidFill>
            <a:ln>
              <a:noFill/>
            </a:ln>
          </p:spPr>
          <p:txBody>
            <a:bodyPr anchor="ctr"/>
            <a:lstStyle/>
            <a:p>
              <a:pPr algn="ctr"/>
              <a:endParaRPr/>
            </a:p>
          </p:txBody>
        </p:sp>
        <p:sp>
          <p:nvSpPr>
            <p:cNvPr id="59" name="Freeform: Shape 46"/>
            <p:cNvSpPr/>
            <p:nvPr/>
          </p:nvSpPr>
          <p:spPr bwMode="auto">
            <a:xfrm>
              <a:off x="5060473" y="2797058"/>
              <a:ext cx="246063" cy="247650"/>
            </a:xfrm>
            <a:custGeom>
              <a:avLst/>
              <a:gdLst>
                <a:gd name="T0" fmla="*/ 5 w 34"/>
                <a:gd name="T1" fmla="*/ 27 h 34"/>
                <a:gd name="T2" fmla="*/ 26 w 34"/>
                <a:gd name="T3" fmla="*/ 29 h 34"/>
                <a:gd name="T4" fmla="*/ 29 w 34"/>
                <a:gd name="T5" fmla="*/ 9 h 34"/>
                <a:gd name="T6" fmla="*/ 8 w 34"/>
                <a:gd name="T7" fmla="*/ 6 h 34"/>
                <a:gd name="T8" fmla="*/ 5 w 34"/>
                <a:gd name="T9" fmla="*/ 27 h 34"/>
              </a:gdLst>
              <a:ahLst/>
              <a:cxnLst>
                <a:cxn ang="0">
                  <a:pos x="T0" y="T1"/>
                </a:cxn>
                <a:cxn ang="0">
                  <a:pos x="T2" y="T3"/>
                </a:cxn>
                <a:cxn ang="0">
                  <a:pos x="T4" y="T5"/>
                </a:cxn>
                <a:cxn ang="0">
                  <a:pos x="T6" y="T7"/>
                </a:cxn>
                <a:cxn ang="0">
                  <a:pos x="T8" y="T9"/>
                </a:cxn>
              </a:cxnLst>
              <a:rect l="0" t="0" r="r" b="b"/>
              <a:pathLst>
                <a:path w="34" h="34">
                  <a:moveTo>
                    <a:pt x="5" y="27"/>
                  </a:moveTo>
                  <a:cubicBezTo>
                    <a:pt x="11" y="33"/>
                    <a:pt x="20" y="34"/>
                    <a:pt x="26" y="29"/>
                  </a:cubicBezTo>
                  <a:cubicBezTo>
                    <a:pt x="32" y="24"/>
                    <a:pt x="34" y="16"/>
                    <a:pt x="29" y="9"/>
                  </a:cubicBezTo>
                  <a:cubicBezTo>
                    <a:pt x="24" y="2"/>
                    <a:pt x="14" y="0"/>
                    <a:pt x="8" y="6"/>
                  </a:cubicBezTo>
                  <a:cubicBezTo>
                    <a:pt x="1" y="11"/>
                    <a:pt x="0" y="20"/>
                    <a:pt x="5" y="27"/>
                  </a:cubicBezTo>
                  <a:close/>
                </a:path>
              </a:pathLst>
            </a:custGeom>
            <a:solidFill>
              <a:schemeClr val="accent1"/>
            </a:solidFill>
            <a:ln>
              <a:noFill/>
            </a:ln>
          </p:spPr>
          <p:txBody>
            <a:bodyPr anchor="ctr"/>
            <a:lstStyle/>
            <a:p>
              <a:pPr algn="ctr"/>
              <a:endParaRPr/>
            </a:p>
          </p:txBody>
        </p:sp>
        <p:sp>
          <p:nvSpPr>
            <p:cNvPr id="60" name="Freeform: Shape 47"/>
            <p:cNvSpPr/>
            <p:nvPr/>
          </p:nvSpPr>
          <p:spPr bwMode="auto">
            <a:xfrm>
              <a:off x="4822348" y="3016133"/>
              <a:ext cx="238125" cy="239713"/>
            </a:xfrm>
            <a:custGeom>
              <a:avLst/>
              <a:gdLst>
                <a:gd name="T0" fmla="*/ 6 w 33"/>
                <a:gd name="T1" fmla="*/ 28 h 33"/>
                <a:gd name="T2" fmla="*/ 27 w 33"/>
                <a:gd name="T3" fmla="*/ 27 h 33"/>
                <a:gd name="T4" fmla="*/ 27 w 33"/>
                <a:gd name="T5" fmla="*/ 7 h 33"/>
                <a:gd name="T6" fmla="*/ 6 w 33"/>
                <a:gd name="T7" fmla="*/ 6 h 33"/>
                <a:gd name="T8" fmla="*/ 6 w 33"/>
                <a:gd name="T9" fmla="*/ 28 h 33"/>
              </a:gdLst>
              <a:ahLst/>
              <a:cxnLst>
                <a:cxn ang="0">
                  <a:pos x="T0" y="T1"/>
                </a:cxn>
                <a:cxn ang="0">
                  <a:pos x="T2" y="T3"/>
                </a:cxn>
                <a:cxn ang="0">
                  <a:pos x="T4" y="T5"/>
                </a:cxn>
                <a:cxn ang="0">
                  <a:pos x="T6" y="T7"/>
                </a:cxn>
                <a:cxn ang="0">
                  <a:pos x="T8" y="T9"/>
                </a:cxn>
              </a:cxnLst>
              <a:rect l="0" t="0" r="r" b="b"/>
              <a:pathLst>
                <a:path w="33" h="33">
                  <a:moveTo>
                    <a:pt x="6" y="28"/>
                  </a:moveTo>
                  <a:cubicBezTo>
                    <a:pt x="12" y="33"/>
                    <a:pt x="22" y="33"/>
                    <a:pt x="27" y="27"/>
                  </a:cubicBezTo>
                  <a:cubicBezTo>
                    <a:pt x="33" y="22"/>
                    <a:pt x="33" y="13"/>
                    <a:pt x="27" y="7"/>
                  </a:cubicBezTo>
                  <a:cubicBezTo>
                    <a:pt x="22" y="1"/>
                    <a:pt x="12" y="0"/>
                    <a:pt x="6" y="6"/>
                  </a:cubicBezTo>
                  <a:cubicBezTo>
                    <a:pt x="0" y="12"/>
                    <a:pt x="0" y="22"/>
                    <a:pt x="6" y="28"/>
                  </a:cubicBezTo>
                  <a:close/>
                </a:path>
              </a:pathLst>
            </a:custGeom>
            <a:solidFill>
              <a:schemeClr val="accent1"/>
            </a:solidFill>
            <a:ln>
              <a:noFill/>
            </a:ln>
          </p:spPr>
          <p:txBody>
            <a:bodyPr anchor="ctr"/>
            <a:lstStyle/>
            <a:p>
              <a:pPr algn="ctr"/>
              <a:endParaRPr/>
            </a:p>
          </p:txBody>
        </p:sp>
        <p:sp>
          <p:nvSpPr>
            <p:cNvPr id="61" name="Freeform: Shape 48"/>
            <p:cNvSpPr/>
            <p:nvPr/>
          </p:nvSpPr>
          <p:spPr bwMode="auto">
            <a:xfrm>
              <a:off x="4822348" y="3466983"/>
              <a:ext cx="238125" cy="241300"/>
            </a:xfrm>
            <a:custGeom>
              <a:avLst/>
              <a:gdLst>
                <a:gd name="T0" fmla="*/ 27 w 33"/>
                <a:gd name="T1" fmla="*/ 26 h 33"/>
                <a:gd name="T2" fmla="*/ 27 w 33"/>
                <a:gd name="T3" fmla="*/ 5 h 33"/>
                <a:gd name="T4" fmla="*/ 6 w 33"/>
                <a:gd name="T5" fmla="*/ 5 h 33"/>
                <a:gd name="T6" fmla="*/ 6 w 33"/>
                <a:gd name="T7" fmla="*/ 26 h 33"/>
                <a:gd name="T8" fmla="*/ 27 w 33"/>
                <a:gd name="T9" fmla="*/ 26 h 33"/>
              </a:gdLst>
              <a:ahLst/>
              <a:cxnLst>
                <a:cxn ang="0">
                  <a:pos x="T0" y="T1"/>
                </a:cxn>
                <a:cxn ang="0">
                  <a:pos x="T2" y="T3"/>
                </a:cxn>
                <a:cxn ang="0">
                  <a:pos x="T4" y="T5"/>
                </a:cxn>
                <a:cxn ang="0">
                  <a:pos x="T6" y="T7"/>
                </a:cxn>
                <a:cxn ang="0">
                  <a:pos x="T8" y="T9"/>
                </a:cxn>
              </a:cxnLst>
              <a:rect l="0" t="0" r="r" b="b"/>
              <a:pathLst>
                <a:path w="33" h="33">
                  <a:moveTo>
                    <a:pt x="27" y="26"/>
                  </a:moveTo>
                  <a:cubicBezTo>
                    <a:pt x="33" y="20"/>
                    <a:pt x="33" y="11"/>
                    <a:pt x="27" y="5"/>
                  </a:cubicBezTo>
                  <a:cubicBezTo>
                    <a:pt x="22" y="0"/>
                    <a:pt x="12" y="0"/>
                    <a:pt x="6" y="5"/>
                  </a:cubicBezTo>
                  <a:cubicBezTo>
                    <a:pt x="0" y="11"/>
                    <a:pt x="0" y="20"/>
                    <a:pt x="6" y="26"/>
                  </a:cubicBezTo>
                  <a:cubicBezTo>
                    <a:pt x="12" y="33"/>
                    <a:pt x="22" y="32"/>
                    <a:pt x="27" y="26"/>
                  </a:cubicBezTo>
                  <a:close/>
                </a:path>
              </a:pathLst>
            </a:custGeom>
            <a:solidFill>
              <a:schemeClr val="accent5"/>
            </a:solidFill>
            <a:ln>
              <a:noFill/>
            </a:ln>
          </p:spPr>
          <p:txBody>
            <a:bodyPr anchor="ctr"/>
            <a:lstStyle/>
            <a:p>
              <a:pPr algn="ctr"/>
              <a:endParaRPr/>
            </a:p>
          </p:txBody>
        </p:sp>
        <p:sp>
          <p:nvSpPr>
            <p:cNvPr id="62" name="Freeform: Shape 49"/>
            <p:cNvSpPr/>
            <p:nvPr/>
          </p:nvSpPr>
          <p:spPr bwMode="auto">
            <a:xfrm>
              <a:off x="5060473" y="3678120"/>
              <a:ext cx="246063" cy="241300"/>
            </a:xfrm>
            <a:custGeom>
              <a:avLst/>
              <a:gdLst>
                <a:gd name="T0" fmla="*/ 29 w 34"/>
                <a:gd name="T1" fmla="*/ 25 h 33"/>
                <a:gd name="T2" fmla="*/ 26 w 34"/>
                <a:gd name="T3" fmla="*/ 4 h 33"/>
                <a:gd name="T4" fmla="*/ 5 w 34"/>
                <a:gd name="T5" fmla="*/ 7 h 33"/>
                <a:gd name="T6" fmla="*/ 8 w 34"/>
                <a:gd name="T7" fmla="*/ 28 h 33"/>
                <a:gd name="T8" fmla="*/ 29 w 34"/>
                <a:gd name="T9" fmla="*/ 25 h 33"/>
              </a:gdLst>
              <a:ahLst/>
              <a:cxnLst>
                <a:cxn ang="0">
                  <a:pos x="T0" y="T1"/>
                </a:cxn>
                <a:cxn ang="0">
                  <a:pos x="T2" y="T3"/>
                </a:cxn>
                <a:cxn ang="0">
                  <a:pos x="T4" y="T5"/>
                </a:cxn>
                <a:cxn ang="0">
                  <a:pos x="T6" y="T7"/>
                </a:cxn>
                <a:cxn ang="0">
                  <a:pos x="T8" y="T9"/>
                </a:cxn>
              </a:cxnLst>
              <a:rect l="0" t="0" r="r" b="b"/>
              <a:pathLst>
                <a:path w="34" h="33">
                  <a:moveTo>
                    <a:pt x="29" y="25"/>
                  </a:moveTo>
                  <a:cubicBezTo>
                    <a:pt x="34" y="18"/>
                    <a:pt x="32" y="9"/>
                    <a:pt x="26" y="4"/>
                  </a:cubicBezTo>
                  <a:cubicBezTo>
                    <a:pt x="20" y="0"/>
                    <a:pt x="11" y="1"/>
                    <a:pt x="5" y="7"/>
                  </a:cubicBezTo>
                  <a:cubicBezTo>
                    <a:pt x="0" y="13"/>
                    <a:pt x="1" y="23"/>
                    <a:pt x="8" y="28"/>
                  </a:cubicBezTo>
                  <a:cubicBezTo>
                    <a:pt x="14" y="33"/>
                    <a:pt x="24" y="32"/>
                    <a:pt x="29" y="25"/>
                  </a:cubicBezTo>
                  <a:close/>
                </a:path>
              </a:pathLst>
            </a:custGeom>
            <a:solidFill>
              <a:schemeClr val="accent5"/>
            </a:solidFill>
            <a:ln>
              <a:noFill/>
            </a:ln>
          </p:spPr>
          <p:txBody>
            <a:bodyPr anchor="ctr"/>
            <a:lstStyle/>
            <a:p>
              <a:pPr algn="ctr"/>
              <a:endParaRPr/>
            </a:p>
          </p:txBody>
        </p:sp>
        <p:sp>
          <p:nvSpPr>
            <p:cNvPr id="63" name="Freeform: Shape 50"/>
            <p:cNvSpPr/>
            <p:nvPr/>
          </p:nvSpPr>
          <p:spPr bwMode="auto">
            <a:xfrm>
              <a:off x="5327173" y="3854333"/>
              <a:ext cx="246063" cy="247650"/>
            </a:xfrm>
            <a:custGeom>
              <a:avLst/>
              <a:gdLst>
                <a:gd name="T0" fmla="*/ 30 w 34"/>
                <a:gd name="T1" fmla="*/ 24 h 34"/>
                <a:gd name="T2" fmla="*/ 24 w 34"/>
                <a:gd name="T3" fmla="*/ 4 h 34"/>
                <a:gd name="T4" fmla="*/ 4 w 34"/>
                <a:gd name="T5" fmla="*/ 9 h 34"/>
                <a:gd name="T6" fmla="*/ 10 w 34"/>
                <a:gd name="T7" fmla="*/ 30 h 34"/>
                <a:gd name="T8" fmla="*/ 30 w 34"/>
                <a:gd name="T9" fmla="*/ 24 h 34"/>
              </a:gdLst>
              <a:ahLst/>
              <a:cxnLst>
                <a:cxn ang="0">
                  <a:pos x="T0" y="T1"/>
                </a:cxn>
                <a:cxn ang="0">
                  <a:pos x="T2" y="T3"/>
                </a:cxn>
                <a:cxn ang="0">
                  <a:pos x="T4" y="T5"/>
                </a:cxn>
                <a:cxn ang="0">
                  <a:pos x="T6" y="T7"/>
                </a:cxn>
                <a:cxn ang="0">
                  <a:pos x="T8" y="T9"/>
                </a:cxn>
              </a:cxnLst>
              <a:rect l="0" t="0" r="r" b="b"/>
              <a:pathLst>
                <a:path w="34" h="34">
                  <a:moveTo>
                    <a:pt x="30" y="24"/>
                  </a:moveTo>
                  <a:cubicBezTo>
                    <a:pt x="34" y="16"/>
                    <a:pt x="31" y="7"/>
                    <a:pt x="24" y="4"/>
                  </a:cubicBezTo>
                  <a:cubicBezTo>
                    <a:pt x="18" y="0"/>
                    <a:pt x="9" y="2"/>
                    <a:pt x="4" y="9"/>
                  </a:cubicBezTo>
                  <a:cubicBezTo>
                    <a:pt x="0" y="16"/>
                    <a:pt x="2" y="26"/>
                    <a:pt x="10" y="30"/>
                  </a:cubicBezTo>
                  <a:cubicBezTo>
                    <a:pt x="18" y="34"/>
                    <a:pt x="27" y="31"/>
                    <a:pt x="30" y="24"/>
                  </a:cubicBezTo>
                  <a:close/>
                </a:path>
              </a:pathLst>
            </a:custGeom>
            <a:solidFill>
              <a:schemeClr val="accent5"/>
            </a:solidFill>
            <a:ln>
              <a:noFill/>
            </a:ln>
          </p:spPr>
          <p:txBody>
            <a:bodyPr anchor="ctr"/>
            <a:lstStyle/>
            <a:p>
              <a:pPr algn="ctr"/>
              <a:endParaRPr/>
            </a:p>
          </p:txBody>
        </p:sp>
        <p:sp>
          <p:nvSpPr>
            <p:cNvPr id="64" name="Freeform: Shape 51"/>
            <p:cNvSpPr/>
            <p:nvPr/>
          </p:nvSpPr>
          <p:spPr bwMode="auto">
            <a:xfrm>
              <a:off x="5630386" y="3984508"/>
              <a:ext cx="231775" cy="241300"/>
            </a:xfrm>
            <a:custGeom>
              <a:avLst/>
              <a:gdLst>
                <a:gd name="T0" fmla="*/ 30 w 32"/>
                <a:gd name="T1" fmla="*/ 19 h 33"/>
                <a:gd name="T2" fmla="*/ 20 w 32"/>
                <a:gd name="T3" fmla="*/ 1 h 33"/>
                <a:gd name="T4" fmla="*/ 10 w 32"/>
                <a:gd name="T5" fmla="*/ 3 h 33"/>
                <a:gd name="T6" fmla="*/ 2 w 32"/>
                <a:gd name="T7" fmla="*/ 11 h 33"/>
                <a:gd name="T8" fmla="*/ 2 w 32"/>
                <a:gd name="T9" fmla="*/ 23 h 33"/>
                <a:gd name="T10" fmla="*/ 12 w 32"/>
                <a:gd name="T11" fmla="*/ 30 h 33"/>
                <a:gd name="T12" fmla="*/ 30 w 32"/>
                <a:gd name="T13" fmla="*/ 19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30" y="19"/>
                  </a:moveTo>
                  <a:cubicBezTo>
                    <a:pt x="32" y="11"/>
                    <a:pt x="27" y="4"/>
                    <a:pt x="20" y="1"/>
                  </a:cubicBezTo>
                  <a:cubicBezTo>
                    <a:pt x="17" y="0"/>
                    <a:pt x="13" y="1"/>
                    <a:pt x="10" y="3"/>
                  </a:cubicBezTo>
                  <a:cubicBezTo>
                    <a:pt x="6" y="5"/>
                    <a:pt x="3" y="7"/>
                    <a:pt x="2" y="11"/>
                  </a:cubicBezTo>
                  <a:cubicBezTo>
                    <a:pt x="0" y="15"/>
                    <a:pt x="1" y="19"/>
                    <a:pt x="2" y="23"/>
                  </a:cubicBezTo>
                  <a:cubicBezTo>
                    <a:pt x="4" y="26"/>
                    <a:pt x="8" y="29"/>
                    <a:pt x="12" y="30"/>
                  </a:cubicBezTo>
                  <a:cubicBezTo>
                    <a:pt x="20" y="33"/>
                    <a:pt x="29" y="27"/>
                    <a:pt x="30" y="19"/>
                  </a:cubicBezTo>
                  <a:close/>
                </a:path>
              </a:pathLst>
            </a:custGeom>
            <a:solidFill>
              <a:schemeClr val="accent5"/>
            </a:solidFill>
            <a:ln>
              <a:noFill/>
            </a:ln>
          </p:spPr>
          <p:txBody>
            <a:bodyPr anchor="ctr"/>
            <a:lstStyle/>
            <a:p>
              <a:pPr algn="ctr"/>
              <a:endParaRPr/>
            </a:p>
          </p:txBody>
        </p:sp>
        <p:sp>
          <p:nvSpPr>
            <p:cNvPr id="65" name="Freeform: Shape 52"/>
            <p:cNvSpPr/>
            <p:nvPr/>
          </p:nvSpPr>
          <p:spPr bwMode="auto">
            <a:xfrm>
              <a:off x="5947886" y="4035308"/>
              <a:ext cx="231775" cy="227013"/>
            </a:xfrm>
            <a:custGeom>
              <a:avLst/>
              <a:gdLst>
                <a:gd name="T0" fmla="*/ 31 w 32"/>
                <a:gd name="T1" fmla="*/ 15 h 31"/>
                <a:gd name="T2" fmla="*/ 16 w 32"/>
                <a:gd name="T3" fmla="*/ 1 h 31"/>
                <a:gd name="T4" fmla="*/ 1 w 32"/>
                <a:gd name="T5" fmla="*/ 15 h 31"/>
                <a:gd name="T6" fmla="*/ 16 w 32"/>
                <a:gd name="T7" fmla="*/ 31 h 31"/>
                <a:gd name="T8" fmla="*/ 31 w 32"/>
                <a:gd name="T9" fmla="*/ 15 h 31"/>
              </a:gdLst>
              <a:ahLst/>
              <a:cxnLst>
                <a:cxn ang="0">
                  <a:pos x="T0" y="T1"/>
                </a:cxn>
                <a:cxn ang="0">
                  <a:pos x="T2" y="T3"/>
                </a:cxn>
                <a:cxn ang="0">
                  <a:pos x="T4" y="T5"/>
                </a:cxn>
                <a:cxn ang="0">
                  <a:pos x="T6" y="T7"/>
                </a:cxn>
                <a:cxn ang="0">
                  <a:pos x="T8" y="T9"/>
                </a:cxn>
              </a:cxnLst>
              <a:rect l="0" t="0" r="r" b="b"/>
              <a:pathLst>
                <a:path w="32" h="31">
                  <a:moveTo>
                    <a:pt x="31" y="15"/>
                  </a:moveTo>
                  <a:cubicBezTo>
                    <a:pt x="30" y="6"/>
                    <a:pt x="23" y="0"/>
                    <a:pt x="16" y="1"/>
                  </a:cubicBezTo>
                  <a:cubicBezTo>
                    <a:pt x="9" y="0"/>
                    <a:pt x="2" y="6"/>
                    <a:pt x="1" y="15"/>
                  </a:cubicBezTo>
                  <a:cubicBezTo>
                    <a:pt x="0" y="23"/>
                    <a:pt x="7" y="30"/>
                    <a:pt x="16" y="31"/>
                  </a:cubicBezTo>
                  <a:cubicBezTo>
                    <a:pt x="25" y="30"/>
                    <a:pt x="32" y="23"/>
                    <a:pt x="31" y="15"/>
                  </a:cubicBezTo>
                  <a:close/>
                </a:path>
              </a:pathLst>
            </a:custGeom>
            <a:solidFill>
              <a:schemeClr val="accent5"/>
            </a:solidFill>
            <a:ln>
              <a:noFill/>
            </a:ln>
          </p:spPr>
          <p:txBody>
            <a:bodyPr anchor="ctr"/>
            <a:lstStyle/>
            <a:p>
              <a:pPr algn="ctr"/>
              <a:endParaRPr/>
            </a:p>
          </p:txBody>
        </p:sp>
        <p:sp>
          <p:nvSpPr>
            <p:cNvPr id="66" name="Freeform: Shape 53"/>
            <p:cNvSpPr/>
            <p:nvPr/>
          </p:nvSpPr>
          <p:spPr bwMode="auto">
            <a:xfrm>
              <a:off x="6265386" y="3984508"/>
              <a:ext cx="223838" cy="241300"/>
            </a:xfrm>
            <a:custGeom>
              <a:avLst/>
              <a:gdLst>
                <a:gd name="T0" fmla="*/ 30 w 31"/>
                <a:gd name="T1" fmla="*/ 11 h 33"/>
                <a:gd name="T2" fmla="*/ 22 w 31"/>
                <a:gd name="T3" fmla="*/ 3 h 33"/>
                <a:gd name="T4" fmla="*/ 11 w 31"/>
                <a:gd name="T5" fmla="*/ 1 h 33"/>
                <a:gd name="T6" fmla="*/ 1 w 31"/>
                <a:gd name="T7" fmla="*/ 19 h 33"/>
                <a:gd name="T8" fmla="*/ 20 w 31"/>
                <a:gd name="T9" fmla="*/ 30 h 33"/>
                <a:gd name="T10" fmla="*/ 29 w 31"/>
                <a:gd name="T11" fmla="*/ 23 h 33"/>
                <a:gd name="T12" fmla="*/ 30 w 31"/>
                <a:gd name="T13" fmla="*/ 11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30" y="11"/>
                  </a:moveTo>
                  <a:cubicBezTo>
                    <a:pt x="28" y="7"/>
                    <a:pt x="25" y="5"/>
                    <a:pt x="22" y="3"/>
                  </a:cubicBezTo>
                  <a:cubicBezTo>
                    <a:pt x="19" y="1"/>
                    <a:pt x="15" y="0"/>
                    <a:pt x="11" y="1"/>
                  </a:cubicBezTo>
                  <a:cubicBezTo>
                    <a:pt x="4" y="4"/>
                    <a:pt x="0" y="11"/>
                    <a:pt x="1" y="19"/>
                  </a:cubicBezTo>
                  <a:cubicBezTo>
                    <a:pt x="3" y="27"/>
                    <a:pt x="11" y="33"/>
                    <a:pt x="20" y="30"/>
                  </a:cubicBezTo>
                  <a:cubicBezTo>
                    <a:pt x="24" y="29"/>
                    <a:pt x="28" y="26"/>
                    <a:pt x="29" y="23"/>
                  </a:cubicBezTo>
                  <a:cubicBezTo>
                    <a:pt x="31" y="19"/>
                    <a:pt x="31" y="15"/>
                    <a:pt x="30" y="11"/>
                  </a:cubicBezTo>
                  <a:close/>
                </a:path>
              </a:pathLst>
            </a:custGeom>
            <a:solidFill>
              <a:schemeClr val="accent5"/>
            </a:solidFill>
            <a:ln>
              <a:noFill/>
            </a:ln>
          </p:spPr>
          <p:txBody>
            <a:bodyPr anchor="ctr"/>
            <a:lstStyle/>
            <a:p>
              <a:pPr algn="ctr"/>
              <a:endParaRPr/>
            </a:p>
          </p:txBody>
        </p:sp>
        <p:sp>
          <p:nvSpPr>
            <p:cNvPr id="67" name="Freeform: Shape 54"/>
            <p:cNvSpPr/>
            <p:nvPr/>
          </p:nvSpPr>
          <p:spPr bwMode="auto">
            <a:xfrm>
              <a:off x="6554311" y="3854333"/>
              <a:ext cx="246063" cy="247650"/>
            </a:xfrm>
            <a:custGeom>
              <a:avLst/>
              <a:gdLst>
                <a:gd name="T0" fmla="*/ 29 w 34"/>
                <a:gd name="T1" fmla="*/ 9 h 34"/>
                <a:gd name="T2" fmla="*/ 9 w 34"/>
                <a:gd name="T3" fmla="*/ 4 h 34"/>
                <a:gd name="T4" fmla="*/ 3 w 34"/>
                <a:gd name="T5" fmla="*/ 24 h 34"/>
                <a:gd name="T6" fmla="*/ 24 w 34"/>
                <a:gd name="T7" fmla="*/ 30 h 34"/>
                <a:gd name="T8" fmla="*/ 29 w 34"/>
                <a:gd name="T9" fmla="*/ 9 h 34"/>
              </a:gdLst>
              <a:ahLst/>
              <a:cxnLst>
                <a:cxn ang="0">
                  <a:pos x="T0" y="T1"/>
                </a:cxn>
                <a:cxn ang="0">
                  <a:pos x="T2" y="T3"/>
                </a:cxn>
                <a:cxn ang="0">
                  <a:pos x="T4" y="T5"/>
                </a:cxn>
                <a:cxn ang="0">
                  <a:pos x="T6" y="T7"/>
                </a:cxn>
                <a:cxn ang="0">
                  <a:pos x="T8" y="T9"/>
                </a:cxn>
              </a:cxnLst>
              <a:rect l="0" t="0" r="r" b="b"/>
              <a:pathLst>
                <a:path w="34" h="34">
                  <a:moveTo>
                    <a:pt x="29" y="9"/>
                  </a:moveTo>
                  <a:cubicBezTo>
                    <a:pt x="25" y="2"/>
                    <a:pt x="16" y="0"/>
                    <a:pt x="9" y="4"/>
                  </a:cubicBezTo>
                  <a:cubicBezTo>
                    <a:pt x="3" y="7"/>
                    <a:pt x="0" y="16"/>
                    <a:pt x="3" y="24"/>
                  </a:cubicBezTo>
                  <a:cubicBezTo>
                    <a:pt x="7" y="31"/>
                    <a:pt x="16" y="34"/>
                    <a:pt x="24" y="30"/>
                  </a:cubicBezTo>
                  <a:cubicBezTo>
                    <a:pt x="32" y="26"/>
                    <a:pt x="34" y="16"/>
                    <a:pt x="29" y="9"/>
                  </a:cubicBezTo>
                  <a:close/>
                </a:path>
              </a:pathLst>
            </a:custGeom>
            <a:solidFill>
              <a:schemeClr val="accent5"/>
            </a:solidFill>
            <a:ln>
              <a:noFill/>
            </a:ln>
          </p:spPr>
          <p:txBody>
            <a:bodyPr anchor="ctr"/>
            <a:lstStyle/>
            <a:p>
              <a:pPr algn="ctr"/>
              <a:endParaRPr/>
            </a:p>
          </p:txBody>
        </p:sp>
        <p:sp>
          <p:nvSpPr>
            <p:cNvPr id="68" name="Freeform: Shape 55"/>
            <p:cNvSpPr/>
            <p:nvPr/>
          </p:nvSpPr>
          <p:spPr bwMode="auto">
            <a:xfrm>
              <a:off x="6821011" y="3678120"/>
              <a:ext cx="246063" cy="241300"/>
            </a:xfrm>
            <a:custGeom>
              <a:avLst/>
              <a:gdLst>
                <a:gd name="T0" fmla="*/ 28 w 34"/>
                <a:gd name="T1" fmla="*/ 7 h 33"/>
                <a:gd name="T2" fmla="*/ 8 w 34"/>
                <a:gd name="T3" fmla="*/ 4 h 33"/>
                <a:gd name="T4" fmla="*/ 5 w 34"/>
                <a:gd name="T5" fmla="*/ 25 h 33"/>
                <a:gd name="T6" fmla="*/ 26 w 34"/>
                <a:gd name="T7" fmla="*/ 28 h 33"/>
                <a:gd name="T8" fmla="*/ 28 w 34"/>
                <a:gd name="T9" fmla="*/ 7 h 33"/>
              </a:gdLst>
              <a:ahLst/>
              <a:cxnLst>
                <a:cxn ang="0">
                  <a:pos x="T0" y="T1"/>
                </a:cxn>
                <a:cxn ang="0">
                  <a:pos x="T2" y="T3"/>
                </a:cxn>
                <a:cxn ang="0">
                  <a:pos x="T4" y="T5"/>
                </a:cxn>
                <a:cxn ang="0">
                  <a:pos x="T6" y="T7"/>
                </a:cxn>
                <a:cxn ang="0">
                  <a:pos x="T8" y="T9"/>
                </a:cxn>
              </a:cxnLst>
              <a:rect l="0" t="0" r="r" b="b"/>
              <a:pathLst>
                <a:path w="34" h="33">
                  <a:moveTo>
                    <a:pt x="28" y="7"/>
                  </a:moveTo>
                  <a:cubicBezTo>
                    <a:pt x="23" y="1"/>
                    <a:pt x="14" y="0"/>
                    <a:pt x="8" y="4"/>
                  </a:cubicBezTo>
                  <a:cubicBezTo>
                    <a:pt x="2" y="9"/>
                    <a:pt x="0" y="18"/>
                    <a:pt x="5" y="25"/>
                  </a:cubicBezTo>
                  <a:cubicBezTo>
                    <a:pt x="9" y="32"/>
                    <a:pt x="19" y="33"/>
                    <a:pt x="26" y="28"/>
                  </a:cubicBezTo>
                  <a:cubicBezTo>
                    <a:pt x="33" y="23"/>
                    <a:pt x="34" y="13"/>
                    <a:pt x="28" y="7"/>
                  </a:cubicBezTo>
                  <a:close/>
                </a:path>
              </a:pathLst>
            </a:custGeom>
            <a:solidFill>
              <a:schemeClr val="accent5"/>
            </a:solidFill>
            <a:ln>
              <a:noFill/>
            </a:ln>
          </p:spPr>
          <p:txBody>
            <a:bodyPr anchor="ctr"/>
            <a:lstStyle/>
            <a:p>
              <a:pPr algn="ctr"/>
              <a:endParaRPr/>
            </a:p>
          </p:txBody>
        </p:sp>
        <p:sp>
          <p:nvSpPr>
            <p:cNvPr id="69" name="Freeform: Shape 56"/>
            <p:cNvSpPr/>
            <p:nvPr/>
          </p:nvSpPr>
          <p:spPr bwMode="auto">
            <a:xfrm>
              <a:off x="7067073" y="3466983"/>
              <a:ext cx="238125" cy="241300"/>
            </a:xfrm>
            <a:custGeom>
              <a:avLst/>
              <a:gdLst>
                <a:gd name="T0" fmla="*/ 27 w 33"/>
                <a:gd name="T1" fmla="*/ 5 h 33"/>
                <a:gd name="T2" fmla="*/ 6 w 33"/>
                <a:gd name="T3" fmla="*/ 5 h 33"/>
                <a:gd name="T4" fmla="*/ 5 w 33"/>
                <a:gd name="T5" fmla="*/ 26 h 33"/>
                <a:gd name="T6" fmla="*/ 27 w 33"/>
                <a:gd name="T7" fmla="*/ 26 h 33"/>
                <a:gd name="T8" fmla="*/ 27 w 33"/>
                <a:gd name="T9" fmla="*/ 5 h 33"/>
              </a:gdLst>
              <a:ahLst/>
              <a:cxnLst>
                <a:cxn ang="0">
                  <a:pos x="T0" y="T1"/>
                </a:cxn>
                <a:cxn ang="0">
                  <a:pos x="T2" y="T3"/>
                </a:cxn>
                <a:cxn ang="0">
                  <a:pos x="T4" y="T5"/>
                </a:cxn>
                <a:cxn ang="0">
                  <a:pos x="T6" y="T7"/>
                </a:cxn>
                <a:cxn ang="0">
                  <a:pos x="T8" y="T9"/>
                </a:cxn>
              </a:cxnLst>
              <a:rect l="0" t="0" r="r" b="b"/>
              <a:pathLst>
                <a:path w="33" h="33">
                  <a:moveTo>
                    <a:pt x="27" y="5"/>
                  </a:moveTo>
                  <a:cubicBezTo>
                    <a:pt x="20" y="0"/>
                    <a:pt x="11" y="0"/>
                    <a:pt x="6" y="5"/>
                  </a:cubicBezTo>
                  <a:cubicBezTo>
                    <a:pt x="0" y="11"/>
                    <a:pt x="0" y="20"/>
                    <a:pt x="5" y="26"/>
                  </a:cubicBezTo>
                  <a:cubicBezTo>
                    <a:pt x="11" y="32"/>
                    <a:pt x="21" y="33"/>
                    <a:pt x="27" y="26"/>
                  </a:cubicBezTo>
                  <a:cubicBezTo>
                    <a:pt x="33" y="20"/>
                    <a:pt x="33" y="11"/>
                    <a:pt x="27" y="5"/>
                  </a:cubicBezTo>
                  <a:close/>
                </a:path>
              </a:pathLst>
            </a:custGeom>
            <a:solidFill>
              <a:schemeClr val="accent5"/>
            </a:solidFill>
            <a:ln>
              <a:noFill/>
            </a:ln>
          </p:spPr>
          <p:txBody>
            <a:bodyPr anchor="ctr"/>
            <a:lstStyle/>
            <a:p>
              <a:pPr algn="ctr"/>
              <a:endParaRPr/>
            </a:p>
          </p:txBody>
        </p:sp>
        <p:sp>
          <p:nvSpPr>
            <p:cNvPr id="70" name="Freeform: Shape 57"/>
            <p:cNvSpPr/>
            <p:nvPr/>
          </p:nvSpPr>
          <p:spPr bwMode="auto">
            <a:xfrm>
              <a:off x="4628673" y="3241558"/>
              <a:ext cx="238125" cy="239713"/>
            </a:xfrm>
            <a:custGeom>
              <a:avLst/>
              <a:gdLst>
                <a:gd name="T0" fmla="*/ 26 w 33"/>
                <a:gd name="T1" fmla="*/ 6 h 33"/>
                <a:gd name="T2" fmla="*/ 5 w 33"/>
                <a:gd name="T3" fmla="*/ 6 h 33"/>
                <a:gd name="T4" fmla="*/ 5 w 33"/>
                <a:gd name="T5" fmla="*/ 26 h 33"/>
                <a:gd name="T6" fmla="*/ 27 w 33"/>
                <a:gd name="T7" fmla="*/ 27 h 33"/>
                <a:gd name="T8" fmla="*/ 26 w 33"/>
                <a:gd name="T9" fmla="*/ 6 h 33"/>
              </a:gdLst>
              <a:ahLst/>
              <a:cxnLst>
                <a:cxn ang="0">
                  <a:pos x="T0" y="T1"/>
                </a:cxn>
                <a:cxn ang="0">
                  <a:pos x="T2" y="T3"/>
                </a:cxn>
                <a:cxn ang="0">
                  <a:pos x="T4" y="T5"/>
                </a:cxn>
                <a:cxn ang="0">
                  <a:pos x="T6" y="T7"/>
                </a:cxn>
                <a:cxn ang="0">
                  <a:pos x="T8" y="T9"/>
                </a:cxn>
              </a:cxnLst>
              <a:rect l="0" t="0" r="r" b="b"/>
              <a:pathLst>
                <a:path w="33" h="33">
                  <a:moveTo>
                    <a:pt x="26" y="6"/>
                  </a:moveTo>
                  <a:cubicBezTo>
                    <a:pt x="20" y="0"/>
                    <a:pt x="11" y="0"/>
                    <a:pt x="5" y="6"/>
                  </a:cubicBezTo>
                  <a:cubicBezTo>
                    <a:pt x="0" y="11"/>
                    <a:pt x="0" y="20"/>
                    <a:pt x="5" y="26"/>
                  </a:cubicBezTo>
                  <a:cubicBezTo>
                    <a:pt x="11" y="33"/>
                    <a:pt x="20" y="33"/>
                    <a:pt x="27" y="27"/>
                  </a:cubicBezTo>
                  <a:cubicBezTo>
                    <a:pt x="33" y="21"/>
                    <a:pt x="32" y="11"/>
                    <a:pt x="26" y="6"/>
                  </a:cubicBezTo>
                  <a:close/>
                </a:path>
              </a:pathLst>
            </a:custGeom>
            <a:solidFill>
              <a:schemeClr val="accent4"/>
            </a:solidFill>
            <a:ln>
              <a:noFill/>
            </a:ln>
          </p:spPr>
          <p:txBody>
            <a:bodyPr anchor="ctr"/>
            <a:lstStyle/>
            <a:p>
              <a:pPr algn="ctr"/>
              <a:endParaRPr/>
            </a:p>
          </p:txBody>
        </p:sp>
        <p:sp>
          <p:nvSpPr>
            <p:cNvPr id="71" name="Straight Connector 58"/>
            <p:cNvSpPr/>
            <p:nvPr/>
          </p:nvSpPr>
          <p:spPr bwMode="auto">
            <a:xfrm>
              <a:off x="4938236" y="3095508"/>
              <a:ext cx="0" cy="269875"/>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2" name="Straight Connector 59"/>
            <p:cNvSpPr/>
            <p:nvPr/>
          </p:nvSpPr>
          <p:spPr bwMode="auto">
            <a:xfrm>
              <a:off x="4938236" y="3365383"/>
              <a:ext cx="0" cy="292100"/>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3" name="Straight Connector 60"/>
            <p:cNvSpPr/>
            <p:nvPr/>
          </p:nvSpPr>
          <p:spPr bwMode="auto">
            <a:xfrm>
              <a:off x="5184298" y="2971683"/>
              <a:ext cx="0" cy="393700"/>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4" name="Straight Connector 61"/>
            <p:cNvSpPr/>
            <p:nvPr/>
          </p:nvSpPr>
          <p:spPr bwMode="auto">
            <a:xfrm>
              <a:off x="5184298" y="3365383"/>
              <a:ext cx="0" cy="466725"/>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5" name="Straight Connector 62"/>
            <p:cNvSpPr/>
            <p:nvPr/>
          </p:nvSpPr>
          <p:spPr bwMode="auto">
            <a:xfrm>
              <a:off x="5450998" y="2811345"/>
              <a:ext cx="0" cy="554038"/>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6" name="Straight Connector 63"/>
            <p:cNvSpPr/>
            <p:nvPr/>
          </p:nvSpPr>
          <p:spPr bwMode="auto">
            <a:xfrm>
              <a:off x="5450998" y="3365383"/>
              <a:ext cx="0" cy="627063"/>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7" name="Straight Connector 64"/>
            <p:cNvSpPr/>
            <p:nvPr/>
          </p:nvSpPr>
          <p:spPr bwMode="auto">
            <a:xfrm>
              <a:off x="5746273" y="2701808"/>
              <a:ext cx="0" cy="663575"/>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8" name="Straight Connector 65"/>
            <p:cNvSpPr/>
            <p:nvPr/>
          </p:nvSpPr>
          <p:spPr bwMode="auto">
            <a:xfrm>
              <a:off x="5746273" y="3365383"/>
              <a:ext cx="0" cy="736600"/>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79" name="Straight Connector 66"/>
            <p:cNvSpPr/>
            <p:nvPr/>
          </p:nvSpPr>
          <p:spPr bwMode="auto">
            <a:xfrm>
              <a:off x="6063773" y="2636720"/>
              <a:ext cx="0" cy="728663"/>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0" name="Straight Connector 67"/>
            <p:cNvSpPr/>
            <p:nvPr/>
          </p:nvSpPr>
          <p:spPr bwMode="auto">
            <a:xfrm>
              <a:off x="6063773" y="3365383"/>
              <a:ext cx="0" cy="801688"/>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1" name="Straight Connector 68"/>
            <p:cNvSpPr/>
            <p:nvPr/>
          </p:nvSpPr>
          <p:spPr bwMode="auto">
            <a:xfrm>
              <a:off x="6381273" y="2658945"/>
              <a:ext cx="0" cy="706438"/>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2" name="Straight Connector 69"/>
            <p:cNvSpPr/>
            <p:nvPr/>
          </p:nvSpPr>
          <p:spPr bwMode="auto">
            <a:xfrm>
              <a:off x="6381273" y="3365383"/>
              <a:ext cx="0" cy="787400"/>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3" name="Straight Connector 70"/>
            <p:cNvSpPr/>
            <p:nvPr/>
          </p:nvSpPr>
          <p:spPr bwMode="auto">
            <a:xfrm>
              <a:off x="6676548" y="2760545"/>
              <a:ext cx="0" cy="604838"/>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4" name="Straight Connector 71"/>
            <p:cNvSpPr/>
            <p:nvPr/>
          </p:nvSpPr>
          <p:spPr bwMode="auto">
            <a:xfrm>
              <a:off x="6676548" y="3365383"/>
              <a:ext cx="0" cy="576263"/>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5" name="Straight Connector 72"/>
            <p:cNvSpPr/>
            <p:nvPr/>
          </p:nvSpPr>
          <p:spPr bwMode="auto">
            <a:xfrm>
              <a:off x="6944836" y="2855795"/>
              <a:ext cx="0" cy="515938"/>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6" name="Straight Connector 73"/>
            <p:cNvSpPr/>
            <p:nvPr/>
          </p:nvSpPr>
          <p:spPr bwMode="auto">
            <a:xfrm>
              <a:off x="6944836" y="3371733"/>
              <a:ext cx="0" cy="496888"/>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7" name="Straight Connector 74"/>
            <p:cNvSpPr/>
            <p:nvPr/>
          </p:nvSpPr>
          <p:spPr bwMode="auto">
            <a:xfrm>
              <a:off x="7182961" y="3066933"/>
              <a:ext cx="0" cy="298450"/>
            </a:xfrm>
            <a:prstGeom prst="line">
              <a:avLst/>
            </a:prstGeom>
            <a:noFill/>
            <a:ln w="58738" cap="flat">
              <a:solidFill>
                <a:schemeClr val="accent1"/>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8" name="Straight Connector 75"/>
            <p:cNvSpPr/>
            <p:nvPr/>
          </p:nvSpPr>
          <p:spPr bwMode="auto">
            <a:xfrm>
              <a:off x="7182961" y="3365383"/>
              <a:ext cx="0" cy="255588"/>
            </a:xfrm>
            <a:prstGeom prst="line">
              <a:avLst/>
            </a:prstGeom>
            <a:noFill/>
            <a:ln w="58738" cap="flat">
              <a:solidFill>
                <a:schemeClr val="accent5"/>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89" name="Freeform: Shape 76"/>
            <p:cNvSpPr/>
            <p:nvPr/>
          </p:nvSpPr>
          <p:spPr bwMode="auto">
            <a:xfrm>
              <a:off x="7268686" y="3247908"/>
              <a:ext cx="238125" cy="241300"/>
            </a:xfrm>
            <a:custGeom>
              <a:avLst/>
              <a:gdLst>
                <a:gd name="T0" fmla="*/ 26 w 33"/>
                <a:gd name="T1" fmla="*/ 6 h 33"/>
                <a:gd name="T2" fmla="*/ 5 w 33"/>
                <a:gd name="T3" fmla="*/ 6 h 33"/>
                <a:gd name="T4" fmla="*/ 5 w 33"/>
                <a:gd name="T5" fmla="*/ 26 h 33"/>
                <a:gd name="T6" fmla="*/ 27 w 33"/>
                <a:gd name="T7" fmla="*/ 27 h 33"/>
                <a:gd name="T8" fmla="*/ 26 w 33"/>
                <a:gd name="T9" fmla="*/ 6 h 33"/>
              </a:gdLst>
              <a:ahLst/>
              <a:cxnLst>
                <a:cxn ang="0">
                  <a:pos x="T0" y="T1"/>
                </a:cxn>
                <a:cxn ang="0">
                  <a:pos x="T2" y="T3"/>
                </a:cxn>
                <a:cxn ang="0">
                  <a:pos x="T4" y="T5"/>
                </a:cxn>
                <a:cxn ang="0">
                  <a:pos x="T6" y="T7"/>
                </a:cxn>
                <a:cxn ang="0">
                  <a:pos x="T8" y="T9"/>
                </a:cxn>
              </a:cxnLst>
              <a:rect l="0" t="0" r="r" b="b"/>
              <a:pathLst>
                <a:path w="33" h="33">
                  <a:moveTo>
                    <a:pt x="26" y="6"/>
                  </a:moveTo>
                  <a:cubicBezTo>
                    <a:pt x="20" y="0"/>
                    <a:pt x="11" y="0"/>
                    <a:pt x="5" y="6"/>
                  </a:cubicBezTo>
                  <a:cubicBezTo>
                    <a:pt x="0" y="11"/>
                    <a:pt x="0" y="20"/>
                    <a:pt x="5" y="26"/>
                  </a:cubicBezTo>
                  <a:cubicBezTo>
                    <a:pt x="11" y="33"/>
                    <a:pt x="21" y="33"/>
                    <a:pt x="27" y="27"/>
                  </a:cubicBezTo>
                  <a:cubicBezTo>
                    <a:pt x="33" y="21"/>
                    <a:pt x="32" y="11"/>
                    <a:pt x="26" y="6"/>
                  </a:cubicBezTo>
                  <a:close/>
                </a:path>
              </a:pathLst>
            </a:custGeom>
            <a:solidFill>
              <a:schemeClr val="accent1"/>
            </a:solidFill>
            <a:ln>
              <a:noFill/>
            </a:ln>
          </p:spPr>
          <p:txBody>
            <a:bodyPr anchor="ctr"/>
            <a:lstStyle/>
            <a:p>
              <a:pPr algn="ctr"/>
              <a:endParaRPr/>
            </a:p>
          </p:txBody>
        </p:sp>
        <p:sp>
          <p:nvSpPr>
            <p:cNvPr id="90" name="Freeform: Shape 77"/>
            <p:cNvSpPr/>
            <p:nvPr/>
          </p:nvSpPr>
          <p:spPr bwMode="auto">
            <a:xfrm>
              <a:off x="9722961" y="3452695"/>
              <a:ext cx="238125" cy="241300"/>
            </a:xfrm>
            <a:custGeom>
              <a:avLst/>
              <a:gdLst>
                <a:gd name="T0" fmla="*/ 6 w 33"/>
                <a:gd name="T1" fmla="*/ 26 h 33"/>
                <a:gd name="T2" fmla="*/ 6 w 33"/>
                <a:gd name="T3" fmla="*/ 5 h 33"/>
                <a:gd name="T4" fmla="*/ 27 w 33"/>
                <a:gd name="T5" fmla="*/ 5 h 33"/>
                <a:gd name="T6" fmla="*/ 27 w 33"/>
                <a:gd name="T7" fmla="*/ 27 h 33"/>
                <a:gd name="T8" fmla="*/ 6 w 33"/>
                <a:gd name="T9" fmla="*/ 26 h 33"/>
              </a:gdLst>
              <a:ahLst/>
              <a:cxnLst>
                <a:cxn ang="0">
                  <a:pos x="T0" y="T1"/>
                </a:cxn>
                <a:cxn ang="0">
                  <a:pos x="T2" y="T3"/>
                </a:cxn>
                <a:cxn ang="0">
                  <a:pos x="T4" y="T5"/>
                </a:cxn>
                <a:cxn ang="0">
                  <a:pos x="T6" y="T7"/>
                </a:cxn>
                <a:cxn ang="0">
                  <a:pos x="T8" y="T9"/>
                </a:cxn>
              </a:cxnLst>
              <a:rect l="0" t="0" r="r" b="b"/>
              <a:pathLst>
                <a:path w="33" h="33">
                  <a:moveTo>
                    <a:pt x="6" y="26"/>
                  </a:moveTo>
                  <a:cubicBezTo>
                    <a:pt x="0" y="20"/>
                    <a:pt x="0" y="11"/>
                    <a:pt x="6" y="5"/>
                  </a:cubicBezTo>
                  <a:cubicBezTo>
                    <a:pt x="11" y="0"/>
                    <a:pt x="21" y="0"/>
                    <a:pt x="27" y="5"/>
                  </a:cubicBezTo>
                  <a:cubicBezTo>
                    <a:pt x="33" y="11"/>
                    <a:pt x="33" y="21"/>
                    <a:pt x="27" y="27"/>
                  </a:cubicBezTo>
                  <a:cubicBezTo>
                    <a:pt x="21" y="33"/>
                    <a:pt x="11" y="32"/>
                    <a:pt x="6" y="26"/>
                  </a:cubicBezTo>
                  <a:close/>
                </a:path>
              </a:pathLst>
            </a:custGeom>
            <a:solidFill>
              <a:schemeClr val="accent2"/>
            </a:solidFill>
            <a:ln>
              <a:noFill/>
            </a:ln>
          </p:spPr>
          <p:txBody>
            <a:bodyPr anchor="ctr"/>
            <a:lstStyle/>
            <a:p>
              <a:pPr algn="ctr"/>
              <a:endParaRPr/>
            </a:p>
          </p:txBody>
        </p:sp>
        <p:sp>
          <p:nvSpPr>
            <p:cNvPr id="91" name="Freeform: Shape 78"/>
            <p:cNvSpPr/>
            <p:nvPr/>
          </p:nvSpPr>
          <p:spPr bwMode="auto">
            <a:xfrm>
              <a:off x="9476898" y="3663833"/>
              <a:ext cx="246063" cy="247650"/>
            </a:xfrm>
            <a:custGeom>
              <a:avLst/>
              <a:gdLst>
                <a:gd name="T0" fmla="*/ 5 w 34"/>
                <a:gd name="T1" fmla="*/ 25 h 34"/>
                <a:gd name="T2" fmla="*/ 8 w 34"/>
                <a:gd name="T3" fmla="*/ 5 h 34"/>
                <a:gd name="T4" fmla="*/ 28 w 34"/>
                <a:gd name="T5" fmla="*/ 7 h 34"/>
                <a:gd name="T6" fmla="*/ 26 w 34"/>
                <a:gd name="T7" fmla="*/ 28 h 34"/>
                <a:gd name="T8" fmla="*/ 5 w 34"/>
                <a:gd name="T9" fmla="*/ 25 h 34"/>
              </a:gdLst>
              <a:ahLst/>
              <a:cxnLst>
                <a:cxn ang="0">
                  <a:pos x="T0" y="T1"/>
                </a:cxn>
                <a:cxn ang="0">
                  <a:pos x="T2" y="T3"/>
                </a:cxn>
                <a:cxn ang="0">
                  <a:pos x="T4" y="T5"/>
                </a:cxn>
                <a:cxn ang="0">
                  <a:pos x="T6" y="T7"/>
                </a:cxn>
                <a:cxn ang="0">
                  <a:pos x="T8" y="T9"/>
                </a:cxn>
              </a:cxnLst>
              <a:rect l="0" t="0" r="r" b="b"/>
              <a:pathLst>
                <a:path w="34" h="34">
                  <a:moveTo>
                    <a:pt x="5" y="25"/>
                  </a:moveTo>
                  <a:cubicBezTo>
                    <a:pt x="0" y="18"/>
                    <a:pt x="2" y="9"/>
                    <a:pt x="8" y="5"/>
                  </a:cubicBezTo>
                  <a:cubicBezTo>
                    <a:pt x="14" y="0"/>
                    <a:pt x="23" y="1"/>
                    <a:pt x="28" y="7"/>
                  </a:cubicBezTo>
                  <a:cubicBezTo>
                    <a:pt x="34" y="13"/>
                    <a:pt x="33" y="23"/>
                    <a:pt x="26" y="28"/>
                  </a:cubicBezTo>
                  <a:cubicBezTo>
                    <a:pt x="19" y="34"/>
                    <a:pt x="10" y="32"/>
                    <a:pt x="5" y="25"/>
                  </a:cubicBezTo>
                  <a:close/>
                </a:path>
              </a:pathLst>
            </a:custGeom>
            <a:solidFill>
              <a:schemeClr val="accent2"/>
            </a:solidFill>
            <a:ln>
              <a:noFill/>
            </a:ln>
          </p:spPr>
          <p:txBody>
            <a:bodyPr anchor="ctr"/>
            <a:lstStyle/>
            <a:p>
              <a:pPr algn="ctr"/>
              <a:endParaRPr/>
            </a:p>
          </p:txBody>
        </p:sp>
        <p:sp>
          <p:nvSpPr>
            <p:cNvPr id="92" name="Freeform: Shape 79"/>
            <p:cNvSpPr/>
            <p:nvPr/>
          </p:nvSpPr>
          <p:spPr bwMode="auto">
            <a:xfrm>
              <a:off x="9210198" y="3838458"/>
              <a:ext cx="244475" cy="247650"/>
            </a:xfrm>
            <a:custGeom>
              <a:avLst/>
              <a:gdLst>
                <a:gd name="T0" fmla="*/ 4 w 34"/>
                <a:gd name="T1" fmla="*/ 24 h 34"/>
                <a:gd name="T2" fmla="*/ 10 w 34"/>
                <a:gd name="T3" fmla="*/ 4 h 34"/>
                <a:gd name="T4" fmla="*/ 30 w 34"/>
                <a:gd name="T5" fmla="*/ 9 h 34"/>
                <a:gd name="T6" fmla="*/ 24 w 34"/>
                <a:gd name="T7" fmla="*/ 30 h 34"/>
                <a:gd name="T8" fmla="*/ 4 w 34"/>
                <a:gd name="T9" fmla="*/ 24 h 34"/>
              </a:gdLst>
              <a:ahLst/>
              <a:cxnLst>
                <a:cxn ang="0">
                  <a:pos x="T0" y="T1"/>
                </a:cxn>
                <a:cxn ang="0">
                  <a:pos x="T2" y="T3"/>
                </a:cxn>
                <a:cxn ang="0">
                  <a:pos x="T4" y="T5"/>
                </a:cxn>
                <a:cxn ang="0">
                  <a:pos x="T6" y="T7"/>
                </a:cxn>
                <a:cxn ang="0">
                  <a:pos x="T8" y="T9"/>
                </a:cxn>
              </a:cxnLst>
              <a:rect l="0" t="0" r="r" b="b"/>
              <a:pathLst>
                <a:path w="34" h="34">
                  <a:moveTo>
                    <a:pt x="4" y="24"/>
                  </a:moveTo>
                  <a:cubicBezTo>
                    <a:pt x="0" y="16"/>
                    <a:pt x="3" y="7"/>
                    <a:pt x="10" y="4"/>
                  </a:cubicBezTo>
                  <a:cubicBezTo>
                    <a:pt x="16" y="0"/>
                    <a:pt x="25" y="2"/>
                    <a:pt x="30" y="9"/>
                  </a:cubicBezTo>
                  <a:cubicBezTo>
                    <a:pt x="34" y="16"/>
                    <a:pt x="32" y="26"/>
                    <a:pt x="24" y="30"/>
                  </a:cubicBezTo>
                  <a:cubicBezTo>
                    <a:pt x="16" y="34"/>
                    <a:pt x="7" y="31"/>
                    <a:pt x="4" y="24"/>
                  </a:cubicBezTo>
                  <a:close/>
                </a:path>
              </a:pathLst>
            </a:custGeom>
            <a:solidFill>
              <a:schemeClr val="accent2"/>
            </a:solidFill>
            <a:ln>
              <a:noFill/>
            </a:ln>
          </p:spPr>
          <p:txBody>
            <a:bodyPr anchor="ctr"/>
            <a:lstStyle/>
            <a:p>
              <a:pPr algn="ctr"/>
              <a:endParaRPr/>
            </a:p>
          </p:txBody>
        </p:sp>
        <p:sp>
          <p:nvSpPr>
            <p:cNvPr id="93" name="Freeform: Shape 80"/>
            <p:cNvSpPr/>
            <p:nvPr/>
          </p:nvSpPr>
          <p:spPr bwMode="auto">
            <a:xfrm>
              <a:off x="8921273" y="3978158"/>
              <a:ext cx="223838" cy="231775"/>
            </a:xfrm>
            <a:custGeom>
              <a:avLst/>
              <a:gdLst>
                <a:gd name="T0" fmla="*/ 1 w 31"/>
                <a:gd name="T1" fmla="*/ 19 h 32"/>
                <a:gd name="T2" fmla="*/ 12 w 31"/>
                <a:gd name="T3" fmla="*/ 1 h 32"/>
                <a:gd name="T4" fmla="*/ 22 w 31"/>
                <a:gd name="T5" fmla="*/ 2 h 32"/>
                <a:gd name="T6" fmla="*/ 30 w 31"/>
                <a:gd name="T7" fmla="*/ 10 h 32"/>
                <a:gd name="T8" fmla="*/ 29 w 31"/>
                <a:gd name="T9" fmla="*/ 22 h 32"/>
                <a:gd name="T10" fmla="*/ 20 w 31"/>
                <a:gd name="T11" fmla="*/ 30 h 32"/>
                <a:gd name="T12" fmla="*/ 1 w 31"/>
                <a:gd name="T13" fmla="*/ 19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 y="19"/>
                  </a:moveTo>
                  <a:cubicBezTo>
                    <a:pt x="0" y="10"/>
                    <a:pt x="5" y="3"/>
                    <a:pt x="12" y="1"/>
                  </a:cubicBezTo>
                  <a:cubicBezTo>
                    <a:pt x="15" y="0"/>
                    <a:pt x="19" y="0"/>
                    <a:pt x="22" y="2"/>
                  </a:cubicBezTo>
                  <a:cubicBezTo>
                    <a:pt x="26" y="4"/>
                    <a:pt x="28" y="7"/>
                    <a:pt x="30" y="10"/>
                  </a:cubicBezTo>
                  <a:cubicBezTo>
                    <a:pt x="31" y="14"/>
                    <a:pt x="31" y="19"/>
                    <a:pt x="29" y="22"/>
                  </a:cubicBezTo>
                  <a:cubicBezTo>
                    <a:pt x="28" y="25"/>
                    <a:pt x="24" y="28"/>
                    <a:pt x="20" y="30"/>
                  </a:cubicBezTo>
                  <a:cubicBezTo>
                    <a:pt x="12" y="32"/>
                    <a:pt x="3" y="27"/>
                    <a:pt x="1" y="19"/>
                  </a:cubicBezTo>
                  <a:close/>
                </a:path>
              </a:pathLst>
            </a:custGeom>
            <a:solidFill>
              <a:schemeClr val="accent2"/>
            </a:solidFill>
            <a:ln>
              <a:noFill/>
            </a:ln>
          </p:spPr>
          <p:txBody>
            <a:bodyPr anchor="ctr"/>
            <a:lstStyle/>
            <a:p>
              <a:pPr algn="ctr"/>
              <a:endParaRPr/>
            </a:p>
          </p:txBody>
        </p:sp>
        <p:sp>
          <p:nvSpPr>
            <p:cNvPr id="94" name="Freeform: Shape 81"/>
            <p:cNvSpPr/>
            <p:nvPr/>
          </p:nvSpPr>
          <p:spPr bwMode="auto">
            <a:xfrm>
              <a:off x="8603773" y="4021020"/>
              <a:ext cx="230188" cy="225425"/>
            </a:xfrm>
            <a:custGeom>
              <a:avLst/>
              <a:gdLst>
                <a:gd name="T0" fmla="*/ 1 w 32"/>
                <a:gd name="T1" fmla="*/ 15 h 31"/>
                <a:gd name="T2" fmla="*/ 16 w 32"/>
                <a:gd name="T3" fmla="*/ 1 h 31"/>
                <a:gd name="T4" fmla="*/ 31 w 32"/>
                <a:gd name="T5" fmla="*/ 15 h 31"/>
                <a:gd name="T6" fmla="*/ 16 w 32"/>
                <a:gd name="T7" fmla="*/ 31 h 31"/>
                <a:gd name="T8" fmla="*/ 1 w 32"/>
                <a:gd name="T9" fmla="*/ 15 h 31"/>
              </a:gdLst>
              <a:ahLst/>
              <a:cxnLst>
                <a:cxn ang="0">
                  <a:pos x="T0" y="T1"/>
                </a:cxn>
                <a:cxn ang="0">
                  <a:pos x="T2" y="T3"/>
                </a:cxn>
                <a:cxn ang="0">
                  <a:pos x="T4" y="T5"/>
                </a:cxn>
                <a:cxn ang="0">
                  <a:pos x="T6" y="T7"/>
                </a:cxn>
                <a:cxn ang="0">
                  <a:pos x="T8" y="T9"/>
                </a:cxn>
              </a:cxnLst>
              <a:rect l="0" t="0" r="r" b="b"/>
              <a:pathLst>
                <a:path w="32" h="31">
                  <a:moveTo>
                    <a:pt x="1" y="15"/>
                  </a:moveTo>
                  <a:cubicBezTo>
                    <a:pt x="2" y="7"/>
                    <a:pt x="9" y="0"/>
                    <a:pt x="16" y="1"/>
                  </a:cubicBezTo>
                  <a:cubicBezTo>
                    <a:pt x="23" y="0"/>
                    <a:pt x="30" y="7"/>
                    <a:pt x="31" y="15"/>
                  </a:cubicBezTo>
                  <a:cubicBezTo>
                    <a:pt x="32" y="23"/>
                    <a:pt x="25" y="30"/>
                    <a:pt x="16" y="31"/>
                  </a:cubicBezTo>
                  <a:cubicBezTo>
                    <a:pt x="7" y="30"/>
                    <a:pt x="0" y="23"/>
                    <a:pt x="1" y="15"/>
                  </a:cubicBezTo>
                  <a:close/>
                </a:path>
              </a:pathLst>
            </a:custGeom>
            <a:solidFill>
              <a:schemeClr val="accent2"/>
            </a:solidFill>
            <a:ln>
              <a:noFill/>
            </a:ln>
          </p:spPr>
          <p:txBody>
            <a:bodyPr anchor="ctr"/>
            <a:lstStyle/>
            <a:p>
              <a:pPr algn="ctr"/>
              <a:endParaRPr/>
            </a:p>
          </p:txBody>
        </p:sp>
        <p:sp>
          <p:nvSpPr>
            <p:cNvPr id="95" name="Freeform: Shape 82"/>
            <p:cNvSpPr/>
            <p:nvPr/>
          </p:nvSpPr>
          <p:spPr bwMode="auto">
            <a:xfrm>
              <a:off x="8294211" y="3978158"/>
              <a:ext cx="222250" cy="231775"/>
            </a:xfrm>
            <a:custGeom>
              <a:avLst/>
              <a:gdLst>
                <a:gd name="T0" fmla="*/ 1 w 31"/>
                <a:gd name="T1" fmla="*/ 10 h 32"/>
                <a:gd name="T2" fmla="*/ 9 w 31"/>
                <a:gd name="T3" fmla="*/ 2 h 32"/>
                <a:gd name="T4" fmla="*/ 19 w 31"/>
                <a:gd name="T5" fmla="*/ 1 h 32"/>
                <a:gd name="T6" fmla="*/ 30 w 31"/>
                <a:gd name="T7" fmla="*/ 19 h 32"/>
                <a:gd name="T8" fmla="*/ 11 w 31"/>
                <a:gd name="T9" fmla="*/ 30 h 32"/>
                <a:gd name="T10" fmla="*/ 2 w 31"/>
                <a:gd name="T11" fmla="*/ 22 h 32"/>
                <a:gd name="T12" fmla="*/ 1 w 31"/>
                <a:gd name="T13" fmla="*/ 10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 y="10"/>
                  </a:moveTo>
                  <a:cubicBezTo>
                    <a:pt x="3" y="7"/>
                    <a:pt x="5" y="4"/>
                    <a:pt x="9" y="2"/>
                  </a:cubicBezTo>
                  <a:cubicBezTo>
                    <a:pt x="12" y="0"/>
                    <a:pt x="16" y="0"/>
                    <a:pt x="19" y="1"/>
                  </a:cubicBezTo>
                  <a:cubicBezTo>
                    <a:pt x="26" y="3"/>
                    <a:pt x="31" y="10"/>
                    <a:pt x="30" y="19"/>
                  </a:cubicBezTo>
                  <a:cubicBezTo>
                    <a:pt x="28" y="27"/>
                    <a:pt x="19" y="32"/>
                    <a:pt x="11" y="30"/>
                  </a:cubicBezTo>
                  <a:cubicBezTo>
                    <a:pt x="7" y="28"/>
                    <a:pt x="3" y="25"/>
                    <a:pt x="2" y="22"/>
                  </a:cubicBezTo>
                  <a:cubicBezTo>
                    <a:pt x="0" y="19"/>
                    <a:pt x="0" y="14"/>
                    <a:pt x="1" y="10"/>
                  </a:cubicBezTo>
                  <a:close/>
                </a:path>
              </a:pathLst>
            </a:custGeom>
            <a:solidFill>
              <a:schemeClr val="accent2"/>
            </a:solidFill>
            <a:ln>
              <a:noFill/>
            </a:ln>
          </p:spPr>
          <p:txBody>
            <a:bodyPr anchor="ctr"/>
            <a:lstStyle/>
            <a:p>
              <a:pPr algn="ctr"/>
              <a:endParaRPr/>
            </a:p>
          </p:txBody>
        </p:sp>
        <p:sp>
          <p:nvSpPr>
            <p:cNvPr id="96" name="Freeform: Shape 83"/>
            <p:cNvSpPr/>
            <p:nvPr/>
          </p:nvSpPr>
          <p:spPr bwMode="auto">
            <a:xfrm>
              <a:off x="7983061" y="3838458"/>
              <a:ext cx="246063" cy="247650"/>
            </a:xfrm>
            <a:custGeom>
              <a:avLst/>
              <a:gdLst>
                <a:gd name="T0" fmla="*/ 4 w 34"/>
                <a:gd name="T1" fmla="*/ 9 h 34"/>
                <a:gd name="T2" fmla="*/ 24 w 34"/>
                <a:gd name="T3" fmla="*/ 4 h 34"/>
                <a:gd name="T4" fmla="*/ 30 w 34"/>
                <a:gd name="T5" fmla="*/ 24 h 34"/>
                <a:gd name="T6" fmla="*/ 10 w 34"/>
                <a:gd name="T7" fmla="*/ 30 h 34"/>
                <a:gd name="T8" fmla="*/ 4 w 34"/>
                <a:gd name="T9" fmla="*/ 9 h 34"/>
              </a:gdLst>
              <a:ahLst/>
              <a:cxnLst>
                <a:cxn ang="0">
                  <a:pos x="T0" y="T1"/>
                </a:cxn>
                <a:cxn ang="0">
                  <a:pos x="T2" y="T3"/>
                </a:cxn>
                <a:cxn ang="0">
                  <a:pos x="T4" y="T5"/>
                </a:cxn>
                <a:cxn ang="0">
                  <a:pos x="T6" y="T7"/>
                </a:cxn>
                <a:cxn ang="0">
                  <a:pos x="T8" y="T9"/>
                </a:cxn>
              </a:cxnLst>
              <a:rect l="0" t="0" r="r" b="b"/>
              <a:pathLst>
                <a:path w="34" h="34">
                  <a:moveTo>
                    <a:pt x="4" y="9"/>
                  </a:moveTo>
                  <a:cubicBezTo>
                    <a:pt x="9" y="2"/>
                    <a:pt x="18" y="0"/>
                    <a:pt x="24" y="4"/>
                  </a:cubicBezTo>
                  <a:cubicBezTo>
                    <a:pt x="31" y="7"/>
                    <a:pt x="34" y="16"/>
                    <a:pt x="30" y="24"/>
                  </a:cubicBezTo>
                  <a:cubicBezTo>
                    <a:pt x="27" y="31"/>
                    <a:pt x="18" y="34"/>
                    <a:pt x="10" y="30"/>
                  </a:cubicBezTo>
                  <a:cubicBezTo>
                    <a:pt x="2" y="26"/>
                    <a:pt x="0" y="16"/>
                    <a:pt x="4" y="9"/>
                  </a:cubicBezTo>
                  <a:close/>
                </a:path>
              </a:pathLst>
            </a:custGeom>
            <a:solidFill>
              <a:schemeClr val="accent2"/>
            </a:solidFill>
            <a:ln>
              <a:noFill/>
            </a:ln>
          </p:spPr>
          <p:txBody>
            <a:bodyPr anchor="ctr"/>
            <a:lstStyle/>
            <a:p>
              <a:pPr algn="ctr"/>
              <a:endParaRPr/>
            </a:p>
          </p:txBody>
        </p:sp>
        <p:sp>
          <p:nvSpPr>
            <p:cNvPr id="97" name="Freeform: Shape 84"/>
            <p:cNvSpPr/>
            <p:nvPr/>
          </p:nvSpPr>
          <p:spPr bwMode="auto">
            <a:xfrm>
              <a:off x="7716361" y="3663833"/>
              <a:ext cx="244475" cy="247650"/>
            </a:xfrm>
            <a:custGeom>
              <a:avLst/>
              <a:gdLst>
                <a:gd name="T0" fmla="*/ 6 w 34"/>
                <a:gd name="T1" fmla="*/ 7 h 34"/>
                <a:gd name="T2" fmla="*/ 26 w 34"/>
                <a:gd name="T3" fmla="*/ 5 h 34"/>
                <a:gd name="T4" fmla="*/ 29 w 34"/>
                <a:gd name="T5" fmla="*/ 25 h 34"/>
                <a:gd name="T6" fmla="*/ 8 w 34"/>
                <a:gd name="T7" fmla="*/ 28 h 34"/>
                <a:gd name="T8" fmla="*/ 6 w 34"/>
                <a:gd name="T9" fmla="*/ 7 h 34"/>
              </a:gdLst>
              <a:ahLst/>
              <a:cxnLst>
                <a:cxn ang="0">
                  <a:pos x="T0" y="T1"/>
                </a:cxn>
                <a:cxn ang="0">
                  <a:pos x="T2" y="T3"/>
                </a:cxn>
                <a:cxn ang="0">
                  <a:pos x="T4" y="T5"/>
                </a:cxn>
                <a:cxn ang="0">
                  <a:pos x="T6" y="T7"/>
                </a:cxn>
                <a:cxn ang="0">
                  <a:pos x="T8" y="T9"/>
                </a:cxn>
              </a:cxnLst>
              <a:rect l="0" t="0" r="r" b="b"/>
              <a:pathLst>
                <a:path w="34" h="34">
                  <a:moveTo>
                    <a:pt x="6" y="7"/>
                  </a:moveTo>
                  <a:cubicBezTo>
                    <a:pt x="11" y="1"/>
                    <a:pt x="20" y="0"/>
                    <a:pt x="26" y="5"/>
                  </a:cubicBezTo>
                  <a:cubicBezTo>
                    <a:pt x="32" y="9"/>
                    <a:pt x="34" y="18"/>
                    <a:pt x="29" y="25"/>
                  </a:cubicBezTo>
                  <a:cubicBezTo>
                    <a:pt x="24" y="32"/>
                    <a:pt x="15" y="34"/>
                    <a:pt x="8" y="28"/>
                  </a:cubicBezTo>
                  <a:cubicBezTo>
                    <a:pt x="1" y="23"/>
                    <a:pt x="0" y="13"/>
                    <a:pt x="6" y="7"/>
                  </a:cubicBezTo>
                  <a:close/>
                </a:path>
              </a:pathLst>
            </a:custGeom>
            <a:solidFill>
              <a:schemeClr val="accent2"/>
            </a:solidFill>
            <a:ln>
              <a:noFill/>
            </a:ln>
          </p:spPr>
          <p:txBody>
            <a:bodyPr anchor="ctr"/>
            <a:lstStyle/>
            <a:p>
              <a:pPr algn="ctr"/>
              <a:endParaRPr/>
            </a:p>
          </p:txBody>
        </p:sp>
        <p:sp>
          <p:nvSpPr>
            <p:cNvPr id="98" name="Freeform: Shape 85"/>
            <p:cNvSpPr/>
            <p:nvPr/>
          </p:nvSpPr>
          <p:spPr bwMode="auto">
            <a:xfrm>
              <a:off x="7478236" y="3452695"/>
              <a:ext cx="238125" cy="241300"/>
            </a:xfrm>
            <a:custGeom>
              <a:avLst/>
              <a:gdLst>
                <a:gd name="T0" fmla="*/ 6 w 33"/>
                <a:gd name="T1" fmla="*/ 5 h 33"/>
                <a:gd name="T2" fmla="*/ 27 w 33"/>
                <a:gd name="T3" fmla="*/ 5 h 33"/>
                <a:gd name="T4" fmla="*/ 27 w 33"/>
                <a:gd name="T5" fmla="*/ 26 h 33"/>
                <a:gd name="T6" fmla="*/ 6 w 33"/>
                <a:gd name="T7" fmla="*/ 27 h 33"/>
                <a:gd name="T8" fmla="*/ 6 w 33"/>
                <a:gd name="T9" fmla="*/ 5 h 33"/>
              </a:gdLst>
              <a:ahLst/>
              <a:cxnLst>
                <a:cxn ang="0">
                  <a:pos x="T0" y="T1"/>
                </a:cxn>
                <a:cxn ang="0">
                  <a:pos x="T2" y="T3"/>
                </a:cxn>
                <a:cxn ang="0">
                  <a:pos x="T4" y="T5"/>
                </a:cxn>
                <a:cxn ang="0">
                  <a:pos x="T6" y="T7"/>
                </a:cxn>
                <a:cxn ang="0">
                  <a:pos x="T8" y="T9"/>
                </a:cxn>
              </a:cxnLst>
              <a:rect l="0" t="0" r="r" b="b"/>
              <a:pathLst>
                <a:path w="33" h="33">
                  <a:moveTo>
                    <a:pt x="6" y="5"/>
                  </a:moveTo>
                  <a:cubicBezTo>
                    <a:pt x="12" y="0"/>
                    <a:pt x="22" y="0"/>
                    <a:pt x="27" y="5"/>
                  </a:cubicBezTo>
                  <a:cubicBezTo>
                    <a:pt x="33" y="11"/>
                    <a:pt x="33" y="20"/>
                    <a:pt x="27" y="26"/>
                  </a:cubicBezTo>
                  <a:cubicBezTo>
                    <a:pt x="22" y="32"/>
                    <a:pt x="12" y="33"/>
                    <a:pt x="6" y="27"/>
                  </a:cubicBezTo>
                  <a:cubicBezTo>
                    <a:pt x="0" y="21"/>
                    <a:pt x="0" y="11"/>
                    <a:pt x="6" y="5"/>
                  </a:cubicBezTo>
                  <a:close/>
                </a:path>
              </a:pathLst>
            </a:custGeom>
            <a:solidFill>
              <a:schemeClr val="accent2"/>
            </a:solidFill>
            <a:ln>
              <a:noFill/>
            </a:ln>
          </p:spPr>
          <p:txBody>
            <a:bodyPr anchor="ctr"/>
            <a:lstStyle/>
            <a:p>
              <a:pPr algn="ctr"/>
              <a:endParaRPr/>
            </a:p>
          </p:txBody>
        </p:sp>
        <p:sp>
          <p:nvSpPr>
            <p:cNvPr id="99" name="Freeform: Shape 86"/>
            <p:cNvSpPr/>
            <p:nvPr/>
          </p:nvSpPr>
          <p:spPr bwMode="auto">
            <a:xfrm>
              <a:off x="7478236" y="3000258"/>
              <a:ext cx="238125" cy="241300"/>
            </a:xfrm>
            <a:custGeom>
              <a:avLst/>
              <a:gdLst>
                <a:gd name="T0" fmla="*/ 27 w 33"/>
                <a:gd name="T1" fmla="*/ 7 h 33"/>
                <a:gd name="T2" fmla="*/ 27 w 33"/>
                <a:gd name="T3" fmla="*/ 28 h 33"/>
                <a:gd name="T4" fmla="*/ 6 w 33"/>
                <a:gd name="T5" fmla="*/ 28 h 33"/>
                <a:gd name="T6" fmla="*/ 6 w 33"/>
                <a:gd name="T7" fmla="*/ 6 h 33"/>
                <a:gd name="T8" fmla="*/ 27 w 33"/>
                <a:gd name="T9" fmla="*/ 7 h 33"/>
              </a:gdLst>
              <a:ahLst/>
              <a:cxnLst>
                <a:cxn ang="0">
                  <a:pos x="T0" y="T1"/>
                </a:cxn>
                <a:cxn ang="0">
                  <a:pos x="T2" y="T3"/>
                </a:cxn>
                <a:cxn ang="0">
                  <a:pos x="T4" y="T5"/>
                </a:cxn>
                <a:cxn ang="0">
                  <a:pos x="T6" y="T7"/>
                </a:cxn>
                <a:cxn ang="0">
                  <a:pos x="T8" y="T9"/>
                </a:cxn>
              </a:cxnLst>
              <a:rect l="0" t="0" r="r" b="b"/>
              <a:pathLst>
                <a:path w="33" h="33">
                  <a:moveTo>
                    <a:pt x="27" y="7"/>
                  </a:moveTo>
                  <a:cubicBezTo>
                    <a:pt x="33" y="13"/>
                    <a:pt x="33" y="22"/>
                    <a:pt x="27" y="28"/>
                  </a:cubicBezTo>
                  <a:cubicBezTo>
                    <a:pt x="22" y="33"/>
                    <a:pt x="12" y="33"/>
                    <a:pt x="6" y="28"/>
                  </a:cubicBezTo>
                  <a:cubicBezTo>
                    <a:pt x="0" y="22"/>
                    <a:pt x="0" y="12"/>
                    <a:pt x="6" y="6"/>
                  </a:cubicBezTo>
                  <a:cubicBezTo>
                    <a:pt x="12" y="0"/>
                    <a:pt x="22" y="1"/>
                    <a:pt x="27" y="7"/>
                  </a:cubicBezTo>
                  <a:close/>
                </a:path>
              </a:pathLst>
            </a:custGeom>
            <a:solidFill>
              <a:schemeClr val="accent4"/>
            </a:solidFill>
            <a:ln>
              <a:noFill/>
            </a:ln>
          </p:spPr>
          <p:txBody>
            <a:bodyPr anchor="ctr"/>
            <a:lstStyle/>
            <a:p>
              <a:pPr algn="ctr"/>
              <a:endParaRPr/>
            </a:p>
          </p:txBody>
        </p:sp>
        <p:sp>
          <p:nvSpPr>
            <p:cNvPr id="100" name="Freeform: Shape 87"/>
            <p:cNvSpPr/>
            <p:nvPr/>
          </p:nvSpPr>
          <p:spPr bwMode="auto">
            <a:xfrm>
              <a:off x="7716361" y="2782770"/>
              <a:ext cx="244475" cy="247650"/>
            </a:xfrm>
            <a:custGeom>
              <a:avLst/>
              <a:gdLst>
                <a:gd name="T0" fmla="*/ 29 w 34"/>
                <a:gd name="T1" fmla="*/ 9 h 34"/>
                <a:gd name="T2" fmla="*/ 26 w 34"/>
                <a:gd name="T3" fmla="*/ 30 h 34"/>
                <a:gd name="T4" fmla="*/ 6 w 34"/>
                <a:gd name="T5" fmla="*/ 27 h 34"/>
                <a:gd name="T6" fmla="*/ 8 w 34"/>
                <a:gd name="T7" fmla="*/ 6 h 34"/>
                <a:gd name="T8" fmla="*/ 29 w 34"/>
                <a:gd name="T9" fmla="*/ 9 h 34"/>
              </a:gdLst>
              <a:ahLst/>
              <a:cxnLst>
                <a:cxn ang="0">
                  <a:pos x="T0" y="T1"/>
                </a:cxn>
                <a:cxn ang="0">
                  <a:pos x="T2" y="T3"/>
                </a:cxn>
                <a:cxn ang="0">
                  <a:pos x="T4" y="T5"/>
                </a:cxn>
                <a:cxn ang="0">
                  <a:pos x="T6" y="T7"/>
                </a:cxn>
                <a:cxn ang="0">
                  <a:pos x="T8" y="T9"/>
                </a:cxn>
              </a:cxnLst>
              <a:rect l="0" t="0" r="r" b="b"/>
              <a:pathLst>
                <a:path w="34" h="34">
                  <a:moveTo>
                    <a:pt x="29" y="9"/>
                  </a:moveTo>
                  <a:cubicBezTo>
                    <a:pt x="34" y="16"/>
                    <a:pt x="32" y="25"/>
                    <a:pt x="26" y="30"/>
                  </a:cubicBezTo>
                  <a:cubicBezTo>
                    <a:pt x="20" y="34"/>
                    <a:pt x="11" y="33"/>
                    <a:pt x="6" y="27"/>
                  </a:cubicBezTo>
                  <a:cubicBezTo>
                    <a:pt x="0" y="21"/>
                    <a:pt x="1" y="11"/>
                    <a:pt x="8" y="6"/>
                  </a:cubicBezTo>
                  <a:cubicBezTo>
                    <a:pt x="15" y="0"/>
                    <a:pt x="24" y="2"/>
                    <a:pt x="29" y="9"/>
                  </a:cubicBezTo>
                  <a:close/>
                </a:path>
              </a:pathLst>
            </a:custGeom>
            <a:solidFill>
              <a:schemeClr val="accent4"/>
            </a:solidFill>
            <a:ln>
              <a:noFill/>
            </a:ln>
          </p:spPr>
          <p:txBody>
            <a:bodyPr anchor="ctr"/>
            <a:lstStyle/>
            <a:p>
              <a:pPr algn="ctr"/>
              <a:endParaRPr/>
            </a:p>
          </p:txBody>
        </p:sp>
        <p:sp>
          <p:nvSpPr>
            <p:cNvPr id="101" name="Freeform: Shape 88"/>
            <p:cNvSpPr/>
            <p:nvPr/>
          </p:nvSpPr>
          <p:spPr bwMode="auto">
            <a:xfrm>
              <a:off x="7983061" y="2606558"/>
              <a:ext cx="246063" cy="249238"/>
            </a:xfrm>
            <a:custGeom>
              <a:avLst/>
              <a:gdLst>
                <a:gd name="T0" fmla="*/ 30 w 34"/>
                <a:gd name="T1" fmla="*/ 10 h 34"/>
                <a:gd name="T2" fmla="*/ 24 w 34"/>
                <a:gd name="T3" fmla="*/ 30 h 34"/>
                <a:gd name="T4" fmla="*/ 4 w 34"/>
                <a:gd name="T5" fmla="*/ 25 h 34"/>
                <a:gd name="T6" fmla="*/ 10 w 34"/>
                <a:gd name="T7" fmla="*/ 4 h 34"/>
                <a:gd name="T8" fmla="*/ 30 w 34"/>
                <a:gd name="T9" fmla="*/ 10 h 34"/>
              </a:gdLst>
              <a:ahLst/>
              <a:cxnLst>
                <a:cxn ang="0">
                  <a:pos x="T0" y="T1"/>
                </a:cxn>
                <a:cxn ang="0">
                  <a:pos x="T2" y="T3"/>
                </a:cxn>
                <a:cxn ang="0">
                  <a:pos x="T4" y="T5"/>
                </a:cxn>
                <a:cxn ang="0">
                  <a:pos x="T6" y="T7"/>
                </a:cxn>
                <a:cxn ang="0">
                  <a:pos x="T8" y="T9"/>
                </a:cxn>
              </a:cxnLst>
              <a:rect l="0" t="0" r="r" b="b"/>
              <a:pathLst>
                <a:path w="34" h="34">
                  <a:moveTo>
                    <a:pt x="30" y="10"/>
                  </a:moveTo>
                  <a:cubicBezTo>
                    <a:pt x="34" y="18"/>
                    <a:pt x="31" y="27"/>
                    <a:pt x="24" y="30"/>
                  </a:cubicBezTo>
                  <a:cubicBezTo>
                    <a:pt x="18" y="34"/>
                    <a:pt x="9" y="32"/>
                    <a:pt x="4" y="25"/>
                  </a:cubicBezTo>
                  <a:cubicBezTo>
                    <a:pt x="0" y="18"/>
                    <a:pt x="2" y="8"/>
                    <a:pt x="10" y="4"/>
                  </a:cubicBezTo>
                  <a:cubicBezTo>
                    <a:pt x="18" y="0"/>
                    <a:pt x="27" y="3"/>
                    <a:pt x="30" y="10"/>
                  </a:cubicBezTo>
                  <a:close/>
                </a:path>
              </a:pathLst>
            </a:custGeom>
            <a:solidFill>
              <a:schemeClr val="accent4"/>
            </a:solidFill>
            <a:ln>
              <a:noFill/>
            </a:ln>
          </p:spPr>
          <p:txBody>
            <a:bodyPr anchor="ctr"/>
            <a:lstStyle/>
            <a:p>
              <a:pPr algn="ctr"/>
              <a:endParaRPr/>
            </a:p>
          </p:txBody>
        </p:sp>
        <p:sp>
          <p:nvSpPr>
            <p:cNvPr id="102" name="Freeform: Shape 89"/>
            <p:cNvSpPr/>
            <p:nvPr/>
          </p:nvSpPr>
          <p:spPr bwMode="auto">
            <a:xfrm>
              <a:off x="8294211" y="2482733"/>
              <a:ext cx="222250" cy="241300"/>
            </a:xfrm>
            <a:custGeom>
              <a:avLst/>
              <a:gdLst>
                <a:gd name="T0" fmla="*/ 30 w 31"/>
                <a:gd name="T1" fmla="*/ 14 h 33"/>
                <a:gd name="T2" fmla="*/ 19 w 31"/>
                <a:gd name="T3" fmla="*/ 31 h 33"/>
                <a:gd name="T4" fmla="*/ 9 w 31"/>
                <a:gd name="T5" fmla="*/ 30 h 33"/>
                <a:gd name="T6" fmla="*/ 1 w 31"/>
                <a:gd name="T7" fmla="*/ 22 h 33"/>
                <a:gd name="T8" fmla="*/ 2 w 31"/>
                <a:gd name="T9" fmla="*/ 10 h 33"/>
                <a:gd name="T10" fmla="*/ 11 w 31"/>
                <a:gd name="T11" fmla="*/ 3 h 33"/>
                <a:gd name="T12" fmla="*/ 30 w 31"/>
                <a:gd name="T13" fmla="*/ 14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30" y="14"/>
                  </a:moveTo>
                  <a:cubicBezTo>
                    <a:pt x="31" y="22"/>
                    <a:pt x="26" y="29"/>
                    <a:pt x="19" y="31"/>
                  </a:cubicBezTo>
                  <a:cubicBezTo>
                    <a:pt x="16" y="33"/>
                    <a:pt x="12" y="32"/>
                    <a:pt x="9" y="30"/>
                  </a:cubicBezTo>
                  <a:cubicBezTo>
                    <a:pt x="5" y="28"/>
                    <a:pt x="3" y="26"/>
                    <a:pt x="1" y="22"/>
                  </a:cubicBezTo>
                  <a:cubicBezTo>
                    <a:pt x="0" y="18"/>
                    <a:pt x="0" y="14"/>
                    <a:pt x="2" y="10"/>
                  </a:cubicBezTo>
                  <a:cubicBezTo>
                    <a:pt x="3" y="7"/>
                    <a:pt x="7" y="4"/>
                    <a:pt x="11" y="3"/>
                  </a:cubicBezTo>
                  <a:cubicBezTo>
                    <a:pt x="19" y="0"/>
                    <a:pt x="28" y="5"/>
                    <a:pt x="30" y="14"/>
                  </a:cubicBezTo>
                  <a:close/>
                </a:path>
              </a:pathLst>
            </a:custGeom>
            <a:solidFill>
              <a:schemeClr val="accent4"/>
            </a:solidFill>
            <a:ln>
              <a:noFill/>
            </a:ln>
          </p:spPr>
          <p:txBody>
            <a:bodyPr anchor="ctr"/>
            <a:lstStyle/>
            <a:p>
              <a:pPr algn="ctr"/>
              <a:endParaRPr/>
            </a:p>
          </p:txBody>
        </p:sp>
        <p:sp>
          <p:nvSpPr>
            <p:cNvPr id="103" name="Freeform: Shape 90"/>
            <p:cNvSpPr/>
            <p:nvPr/>
          </p:nvSpPr>
          <p:spPr bwMode="auto">
            <a:xfrm>
              <a:off x="8603773" y="2446220"/>
              <a:ext cx="230188" cy="227013"/>
            </a:xfrm>
            <a:custGeom>
              <a:avLst/>
              <a:gdLst>
                <a:gd name="T0" fmla="*/ 31 w 32"/>
                <a:gd name="T1" fmla="*/ 16 h 31"/>
                <a:gd name="T2" fmla="*/ 16 w 32"/>
                <a:gd name="T3" fmla="*/ 30 h 31"/>
                <a:gd name="T4" fmla="*/ 1 w 32"/>
                <a:gd name="T5" fmla="*/ 16 h 31"/>
                <a:gd name="T6" fmla="*/ 16 w 32"/>
                <a:gd name="T7" fmla="*/ 0 h 31"/>
                <a:gd name="T8" fmla="*/ 31 w 32"/>
                <a:gd name="T9" fmla="*/ 16 h 31"/>
              </a:gdLst>
              <a:ahLst/>
              <a:cxnLst>
                <a:cxn ang="0">
                  <a:pos x="T0" y="T1"/>
                </a:cxn>
                <a:cxn ang="0">
                  <a:pos x="T2" y="T3"/>
                </a:cxn>
                <a:cxn ang="0">
                  <a:pos x="T4" y="T5"/>
                </a:cxn>
                <a:cxn ang="0">
                  <a:pos x="T6" y="T7"/>
                </a:cxn>
                <a:cxn ang="0">
                  <a:pos x="T8" y="T9"/>
                </a:cxn>
              </a:cxnLst>
              <a:rect l="0" t="0" r="r" b="b"/>
              <a:pathLst>
                <a:path w="32" h="31">
                  <a:moveTo>
                    <a:pt x="31" y="16"/>
                  </a:moveTo>
                  <a:cubicBezTo>
                    <a:pt x="30" y="24"/>
                    <a:pt x="23" y="31"/>
                    <a:pt x="16" y="30"/>
                  </a:cubicBezTo>
                  <a:cubicBezTo>
                    <a:pt x="9" y="31"/>
                    <a:pt x="2" y="24"/>
                    <a:pt x="1" y="16"/>
                  </a:cubicBezTo>
                  <a:cubicBezTo>
                    <a:pt x="0" y="8"/>
                    <a:pt x="7" y="1"/>
                    <a:pt x="16" y="0"/>
                  </a:cubicBezTo>
                  <a:cubicBezTo>
                    <a:pt x="25" y="1"/>
                    <a:pt x="32" y="8"/>
                    <a:pt x="31" y="16"/>
                  </a:cubicBezTo>
                  <a:close/>
                </a:path>
              </a:pathLst>
            </a:custGeom>
            <a:solidFill>
              <a:schemeClr val="accent4"/>
            </a:solidFill>
            <a:ln>
              <a:noFill/>
            </a:ln>
          </p:spPr>
          <p:txBody>
            <a:bodyPr anchor="ctr"/>
            <a:lstStyle/>
            <a:p>
              <a:pPr algn="ctr"/>
              <a:endParaRPr/>
            </a:p>
          </p:txBody>
        </p:sp>
        <p:sp>
          <p:nvSpPr>
            <p:cNvPr id="104" name="Freeform: Shape 91"/>
            <p:cNvSpPr/>
            <p:nvPr/>
          </p:nvSpPr>
          <p:spPr bwMode="auto">
            <a:xfrm>
              <a:off x="8921273" y="2482733"/>
              <a:ext cx="223838" cy="241300"/>
            </a:xfrm>
            <a:custGeom>
              <a:avLst/>
              <a:gdLst>
                <a:gd name="T0" fmla="*/ 30 w 31"/>
                <a:gd name="T1" fmla="*/ 22 h 33"/>
                <a:gd name="T2" fmla="*/ 22 w 31"/>
                <a:gd name="T3" fmla="*/ 30 h 33"/>
                <a:gd name="T4" fmla="*/ 12 w 31"/>
                <a:gd name="T5" fmla="*/ 31 h 33"/>
                <a:gd name="T6" fmla="*/ 1 w 31"/>
                <a:gd name="T7" fmla="*/ 14 h 33"/>
                <a:gd name="T8" fmla="*/ 20 w 31"/>
                <a:gd name="T9" fmla="*/ 3 h 33"/>
                <a:gd name="T10" fmla="*/ 29 w 31"/>
                <a:gd name="T11" fmla="*/ 10 h 33"/>
                <a:gd name="T12" fmla="*/ 30 w 31"/>
                <a:gd name="T13" fmla="*/ 22 h 33"/>
              </a:gdLst>
              <a:ahLst/>
              <a:cxnLst>
                <a:cxn ang="0">
                  <a:pos x="T0" y="T1"/>
                </a:cxn>
                <a:cxn ang="0">
                  <a:pos x="T2" y="T3"/>
                </a:cxn>
                <a:cxn ang="0">
                  <a:pos x="T4" y="T5"/>
                </a:cxn>
                <a:cxn ang="0">
                  <a:pos x="T6" y="T7"/>
                </a:cxn>
                <a:cxn ang="0">
                  <a:pos x="T8" y="T9"/>
                </a:cxn>
                <a:cxn ang="0">
                  <a:pos x="T10" y="T11"/>
                </a:cxn>
                <a:cxn ang="0">
                  <a:pos x="T12" y="T13"/>
                </a:cxn>
              </a:cxnLst>
              <a:rect l="0" t="0" r="r" b="b"/>
              <a:pathLst>
                <a:path w="31" h="33">
                  <a:moveTo>
                    <a:pt x="30" y="22"/>
                  </a:moveTo>
                  <a:cubicBezTo>
                    <a:pt x="28" y="26"/>
                    <a:pt x="26" y="28"/>
                    <a:pt x="22" y="30"/>
                  </a:cubicBezTo>
                  <a:cubicBezTo>
                    <a:pt x="19" y="32"/>
                    <a:pt x="15" y="33"/>
                    <a:pt x="12" y="31"/>
                  </a:cubicBezTo>
                  <a:cubicBezTo>
                    <a:pt x="5" y="29"/>
                    <a:pt x="0" y="22"/>
                    <a:pt x="1" y="14"/>
                  </a:cubicBezTo>
                  <a:cubicBezTo>
                    <a:pt x="3" y="5"/>
                    <a:pt x="12" y="0"/>
                    <a:pt x="20" y="3"/>
                  </a:cubicBezTo>
                  <a:cubicBezTo>
                    <a:pt x="24" y="4"/>
                    <a:pt x="28" y="7"/>
                    <a:pt x="29" y="10"/>
                  </a:cubicBezTo>
                  <a:cubicBezTo>
                    <a:pt x="31" y="14"/>
                    <a:pt x="31" y="18"/>
                    <a:pt x="30" y="22"/>
                  </a:cubicBezTo>
                  <a:close/>
                </a:path>
              </a:pathLst>
            </a:custGeom>
            <a:solidFill>
              <a:schemeClr val="accent4"/>
            </a:solidFill>
            <a:ln>
              <a:noFill/>
            </a:ln>
          </p:spPr>
          <p:txBody>
            <a:bodyPr anchor="ctr"/>
            <a:lstStyle/>
            <a:p>
              <a:pPr algn="ctr"/>
              <a:endParaRPr/>
            </a:p>
          </p:txBody>
        </p:sp>
        <p:sp>
          <p:nvSpPr>
            <p:cNvPr id="105" name="Freeform: Shape 92"/>
            <p:cNvSpPr/>
            <p:nvPr/>
          </p:nvSpPr>
          <p:spPr bwMode="auto">
            <a:xfrm>
              <a:off x="9210198" y="2606558"/>
              <a:ext cx="244475" cy="249238"/>
            </a:xfrm>
            <a:custGeom>
              <a:avLst/>
              <a:gdLst>
                <a:gd name="T0" fmla="*/ 30 w 34"/>
                <a:gd name="T1" fmla="*/ 25 h 34"/>
                <a:gd name="T2" fmla="*/ 10 w 34"/>
                <a:gd name="T3" fmla="*/ 30 h 34"/>
                <a:gd name="T4" fmla="*/ 4 w 34"/>
                <a:gd name="T5" fmla="*/ 10 h 34"/>
                <a:gd name="T6" fmla="*/ 24 w 34"/>
                <a:gd name="T7" fmla="*/ 4 h 34"/>
                <a:gd name="T8" fmla="*/ 30 w 34"/>
                <a:gd name="T9" fmla="*/ 25 h 34"/>
              </a:gdLst>
              <a:ahLst/>
              <a:cxnLst>
                <a:cxn ang="0">
                  <a:pos x="T0" y="T1"/>
                </a:cxn>
                <a:cxn ang="0">
                  <a:pos x="T2" y="T3"/>
                </a:cxn>
                <a:cxn ang="0">
                  <a:pos x="T4" y="T5"/>
                </a:cxn>
                <a:cxn ang="0">
                  <a:pos x="T6" y="T7"/>
                </a:cxn>
                <a:cxn ang="0">
                  <a:pos x="T8" y="T9"/>
                </a:cxn>
              </a:cxnLst>
              <a:rect l="0" t="0" r="r" b="b"/>
              <a:pathLst>
                <a:path w="34" h="34">
                  <a:moveTo>
                    <a:pt x="30" y="25"/>
                  </a:moveTo>
                  <a:cubicBezTo>
                    <a:pt x="25" y="32"/>
                    <a:pt x="16" y="34"/>
                    <a:pt x="10" y="30"/>
                  </a:cubicBezTo>
                  <a:cubicBezTo>
                    <a:pt x="3" y="27"/>
                    <a:pt x="0" y="18"/>
                    <a:pt x="4" y="10"/>
                  </a:cubicBezTo>
                  <a:cubicBezTo>
                    <a:pt x="7" y="3"/>
                    <a:pt x="16" y="0"/>
                    <a:pt x="24" y="4"/>
                  </a:cubicBezTo>
                  <a:cubicBezTo>
                    <a:pt x="32" y="8"/>
                    <a:pt x="34" y="18"/>
                    <a:pt x="30" y="25"/>
                  </a:cubicBezTo>
                  <a:close/>
                </a:path>
              </a:pathLst>
            </a:custGeom>
            <a:solidFill>
              <a:schemeClr val="accent4"/>
            </a:solidFill>
            <a:ln>
              <a:noFill/>
            </a:ln>
          </p:spPr>
          <p:txBody>
            <a:bodyPr anchor="ctr"/>
            <a:lstStyle/>
            <a:p>
              <a:pPr algn="ctr"/>
              <a:endParaRPr/>
            </a:p>
          </p:txBody>
        </p:sp>
        <p:sp>
          <p:nvSpPr>
            <p:cNvPr id="106" name="Freeform: Shape 93"/>
            <p:cNvSpPr/>
            <p:nvPr/>
          </p:nvSpPr>
          <p:spPr bwMode="auto">
            <a:xfrm>
              <a:off x="9476898" y="2782770"/>
              <a:ext cx="246063" cy="247650"/>
            </a:xfrm>
            <a:custGeom>
              <a:avLst/>
              <a:gdLst>
                <a:gd name="T0" fmla="*/ 28 w 34"/>
                <a:gd name="T1" fmla="*/ 27 h 34"/>
                <a:gd name="T2" fmla="*/ 8 w 34"/>
                <a:gd name="T3" fmla="*/ 30 h 34"/>
                <a:gd name="T4" fmla="*/ 5 w 34"/>
                <a:gd name="T5" fmla="*/ 9 h 34"/>
                <a:gd name="T6" fmla="*/ 26 w 34"/>
                <a:gd name="T7" fmla="*/ 6 h 34"/>
                <a:gd name="T8" fmla="*/ 28 w 34"/>
                <a:gd name="T9" fmla="*/ 27 h 34"/>
              </a:gdLst>
              <a:ahLst/>
              <a:cxnLst>
                <a:cxn ang="0">
                  <a:pos x="T0" y="T1"/>
                </a:cxn>
                <a:cxn ang="0">
                  <a:pos x="T2" y="T3"/>
                </a:cxn>
                <a:cxn ang="0">
                  <a:pos x="T4" y="T5"/>
                </a:cxn>
                <a:cxn ang="0">
                  <a:pos x="T6" y="T7"/>
                </a:cxn>
                <a:cxn ang="0">
                  <a:pos x="T8" y="T9"/>
                </a:cxn>
              </a:cxnLst>
              <a:rect l="0" t="0" r="r" b="b"/>
              <a:pathLst>
                <a:path w="34" h="34">
                  <a:moveTo>
                    <a:pt x="28" y="27"/>
                  </a:moveTo>
                  <a:cubicBezTo>
                    <a:pt x="23" y="33"/>
                    <a:pt x="14" y="34"/>
                    <a:pt x="8" y="30"/>
                  </a:cubicBezTo>
                  <a:cubicBezTo>
                    <a:pt x="2" y="25"/>
                    <a:pt x="0" y="16"/>
                    <a:pt x="5" y="9"/>
                  </a:cubicBezTo>
                  <a:cubicBezTo>
                    <a:pt x="10" y="2"/>
                    <a:pt x="19" y="0"/>
                    <a:pt x="26" y="6"/>
                  </a:cubicBezTo>
                  <a:cubicBezTo>
                    <a:pt x="33" y="11"/>
                    <a:pt x="34" y="21"/>
                    <a:pt x="28" y="27"/>
                  </a:cubicBezTo>
                  <a:close/>
                </a:path>
              </a:pathLst>
            </a:custGeom>
            <a:solidFill>
              <a:schemeClr val="accent4"/>
            </a:solidFill>
            <a:ln>
              <a:noFill/>
            </a:ln>
          </p:spPr>
          <p:txBody>
            <a:bodyPr anchor="ctr"/>
            <a:lstStyle/>
            <a:p>
              <a:pPr algn="ctr"/>
              <a:endParaRPr/>
            </a:p>
          </p:txBody>
        </p:sp>
        <p:sp>
          <p:nvSpPr>
            <p:cNvPr id="107" name="Freeform: Shape 94"/>
            <p:cNvSpPr/>
            <p:nvPr/>
          </p:nvSpPr>
          <p:spPr bwMode="auto">
            <a:xfrm>
              <a:off x="9722961" y="3000258"/>
              <a:ext cx="238125" cy="241300"/>
            </a:xfrm>
            <a:custGeom>
              <a:avLst/>
              <a:gdLst>
                <a:gd name="T0" fmla="*/ 27 w 33"/>
                <a:gd name="T1" fmla="*/ 28 h 33"/>
                <a:gd name="T2" fmla="*/ 6 w 33"/>
                <a:gd name="T3" fmla="*/ 28 h 33"/>
                <a:gd name="T4" fmla="*/ 6 w 33"/>
                <a:gd name="T5" fmla="*/ 7 h 33"/>
                <a:gd name="T6" fmla="*/ 27 w 33"/>
                <a:gd name="T7" fmla="*/ 6 h 33"/>
                <a:gd name="T8" fmla="*/ 27 w 33"/>
                <a:gd name="T9" fmla="*/ 28 h 33"/>
              </a:gdLst>
              <a:ahLst/>
              <a:cxnLst>
                <a:cxn ang="0">
                  <a:pos x="T0" y="T1"/>
                </a:cxn>
                <a:cxn ang="0">
                  <a:pos x="T2" y="T3"/>
                </a:cxn>
                <a:cxn ang="0">
                  <a:pos x="T4" y="T5"/>
                </a:cxn>
                <a:cxn ang="0">
                  <a:pos x="T6" y="T7"/>
                </a:cxn>
                <a:cxn ang="0">
                  <a:pos x="T8" y="T9"/>
                </a:cxn>
              </a:cxnLst>
              <a:rect l="0" t="0" r="r" b="b"/>
              <a:pathLst>
                <a:path w="33" h="33">
                  <a:moveTo>
                    <a:pt x="27" y="28"/>
                  </a:moveTo>
                  <a:cubicBezTo>
                    <a:pt x="21" y="33"/>
                    <a:pt x="11" y="33"/>
                    <a:pt x="6" y="28"/>
                  </a:cubicBezTo>
                  <a:cubicBezTo>
                    <a:pt x="0" y="22"/>
                    <a:pt x="0" y="13"/>
                    <a:pt x="6" y="7"/>
                  </a:cubicBezTo>
                  <a:cubicBezTo>
                    <a:pt x="11" y="1"/>
                    <a:pt x="21" y="0"/>
                    <a:pt x="27" y="6"/>
                  </a:cubicBezTo>
                  <a:cubicBezTo>
                    <a:pt x="33" y="12"/>
                    <a:pt x="33" y="22"/>
                    <a:pt x="27" y="28"/>
                  </a:cubicBezTo>
                  <a:close/>
                </a:path>
              </a:pathLst>
            </a:custGeom>
            <a:solidFill>
              <a:schemeClr val="accent4"/>
            </a:solidFill>
            <a:ln>
              <a:noFill/>
            </a:ln>
          </p:spPr>
          <p:txBody>
            <a:bodyPr anchor="ctr"/>
            <a:lstStyle/>
            <a:p>
              <a:pPr algn="ctr"/>
              <a:endParaRPr/>
            </a:p>
          </p:txBody>
        </p:sp>
        <p:sp>
          <p:nvSpPr>
            <p:cNvPr id="108" name="Straight Connector 95"/>
            <p:cNvSpPr/>
            <p:nvPr/>
          </p:nvSpPr>
          <p:spPr bwMode="auto">
            <a:xfrm flipV="1">
              <a:off x="7600473" y="3343158"/>
              <a:ext cx="0" cy="269875"/>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09" name="Straight Connector 96"/>
            <p:cNvSpPr/>
            <p:nvPr/>
          </p:nvSpPr>
          <p:spPr bwMode="auto">
            <a:xfrm flipV="1">
              <a:off x="7600473" y="3051058"/>
              <a:ext cx="0" cy="292100"/>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0" name="Straight Connector 97"/>
            <p:cNvSpPr/>
            <p:nvPr/>
          </p:nvSpPr>
          <p:spPr bwMode="auto">
            <a:xfrm flipV="1">
              <a:off x="7838598" y="3343158"/>
              <a:ext cx="0" cy="393700"/>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1" name="Straight Connector 98"/>
            <p:cNvSpPr/>
            <p:nvPr/>
          </p:nvSpPr>
          <p:spPr bwMode="auto">
            <a:xfrm flipV="1">
              <a:off x="7838598" y="2876433"/>
              <a:ext cx="0" cy="466725"/>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2" name="Straight Connector 99"/>
            <p:cNvSpPr/>
            <p:nvPr/>
          </p:nvSpPr>
          <p:spPr bwMode="auto">
            <a:xfrm flipV="1">
              <a:off x="8105298" y="3343158"/>
              <a:ext cx="0" cy="554038"/>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3" name="Straight Connector 100"/>
            <p:cNvSpPr/>
            <p:nvPr/>
          </p:nvSpPr>
          <p:spPr bwMode="auto">
            <a:xfrm flipV="1">
              <a:off x="8105298" y="2716095"/>
              <a:ext cx="0" cy="627063"/>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4" name="Straight Connector 101"/>
            <p:cNvSpPr/>
            <p:nvPr/>
          </p:nvSpPr>
          <p:spPr bwMode="auto">
            <a:xfrm flipV="1">
              <a:off x="8402161" y="3343158"/>
              <a:ext cx="0" cy="663575"/>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5" name="Straight Connector 102"/>
            <p:cNvSpPr/>
            <p:nvPr/>
          </p:nvSpPr>
          <p:spPr bwMode="auto">
            <a:xfrm flipV="1">
              <a:off x="8402161" y="2606558"/>
              <a:ext cx="0" cy="736600"/>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6" name="Straight Connector 103"/>
            <p:cNvSpPr/>
            <p:nvPr/>
          </p:nvSpPr>
          <p:spPr bwMode="auto">
            <a:xfrm flipV="1">
              <a:off x="8719661" y="3343158"/>
              <a:ext cx="0" cy="728663"/>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7" name="Straight Connector 104"/>
            <p:cNvSpPr/>
            <p:nvPr/>
          </p:nvSpPr>
          <p:spPr bwMode="auto">
            <a:xfrm flipV="1">
              <a:off x="8719661" y="2541470"/>
              <a:ext cx="0" cy="80168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8" name="Straight Connector 105"/>
            <p:cNvSpPr/>
            <p:nvPr/>
          </p:nvSpPr>
          <p:spPr bwMode="auto">
            <a:xfrm flipV="1">
              <a:off x="9037161" y="3343158"/>
              <a:ext cx="0" cy="706438"/>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19" name="Straight Connector 106"/>
            <p:cNvSpPr/>
            <p:nvPr/>
          </p:nvSpPr>
          <p:spPr bwMode="auto">
            <a:xfrm flipV="1">
              <a:off x="9037161" y="2555758"/>
              <a:ext cx="0" cy="787400"/>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0" name="Straight Connector 107"/>
            <p:cNvSpPr/>
            <p:nvPr/>
          </p:nvSpPr>
          <p:spPr bwMode="auto">
            <a:xfrm flipV="1">
              <a:off x="9332436" y="3343158"/>
              <a:ext cx="0" cy="604838"/>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1" name="Straight Connector 108"/>
            <p:cNvSpPr/>
            <p:nvPr/>
          </p:nvSpPr>
          <p:spPr bwMode="auto">
            <a:xfrm flipV="1">
              <a:off x="9332436" y="2760545"/>
              <a:ext cx="0" cy="582613"/>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2" name="Straight Connector 109"/>
            <p:cNvSpPr/>
            <p:nvPr/>
          </p:nvSpPr>
          <p:spPr bwMode="auto">
            <a:xfrm flipV="1">
              <a:off x="9599136" y="3336808"/>
              <a:ext cx="0" cy="517525"/>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3" name="Straight Connector 110"/>
            <p:cNvSpPr/>
            <p:nvPr/>
          </p:nvSpPr>
          <p:spPr bwMode="auto">
            <a:xfrm flipV="1">
              <a:off x="9599136" y="2839920"/>
              <a:ext cx="0" cy="49688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4" name="Straight Connector 111"/>
            <p:cNvSpPr/>
            <p:nvPr/>
          </p:nvSpPr>
          <p:spPr bwMode="auto">
            <a:xfrm flipV="1">
              <a:off x="9837261" y="3343158"/>
              <a:ext cx="0" cy="298450"/>
            </a:xfrm>
            <a:prstGeom prst="line">
              <a:avLst/>
            </a:prstGeom>
            <a:noFill/>
            <a:ln w="58738" cap="flat">
              <a:solidFill>
                <a:schemeClr val="accent2"/>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5" name="Straight Connector 112"/>
            <p:cNvSpPr/>
            <p:nvPr/>
          </p:nvSpPr>
          <p:spPr bwMode="auto">
            <a:xfrm flipV="1">
              <a:off x="9837261" y="3087570"/>
              <a:ext cx="0" cy="255588"/>
            </a:xfrm>
            <a:prstGeom prst="line">
              <a:avLst/>
            </a:prstGeom>
            <a:noFill/>
            <a:ln w="58738" cap="flat">
              <a:solidFill>
                <a:schemeClr val="accent4"/>
              </a:solidFill>
              <a:prstDash val="solid"/>
              <a:miter lim="800000"/>
            </a:ln>
            <a:extLst>
              <a:ext uri="{909E8E84-426E-40DD-AFC4-6F175D3DCCD1}">
                <a14:hiddenFill xmlns:a14="http://schemas.microsoft.com/office/drawing/2010/main">
                  <a:noFill/>
                </a14:hiddenFill>
              </a:ext>
            </a:extLst>
          </p:spPr>
          <p:txBody>
            <a:bodyPr anchor="ctr"/>
            <a:lstStyle/>
            <a:p>
              <a:pPr algn="ctr"/>
              <a:endParaRPr/>
            </a:p>
          </p:txBody>
        </p:sp>
        <p:sp>
          <p:nvSpPr>
            <p:cNvPr id="126" name="Freeform: Shape 113"/>
            <p:cNvSpPr/>
            <p:nvPr/>
          </p:nvSpPr>
          <p:spPr bwMode="auto">
            <a:xfrm>
              <a:off x="9938861" y="3211395"/>
              <a:ext cx="238125" cy="241300"/>
            </a:xfrm>
            <a:custGeom>
              <a:avLst/>
              <a:gdLst>
                <a:gd name="T0" fmla="*/ 27 w 33"/>
                <a:gd name="T1" fmla="*/ 28 h 33"/>
                <a:gd name="T2" fmla="*/ 6 w 33"/>
                <a:gd name="T3" fmla="*/ 28 h 33"/>
                <a:gd name="T4" fmla="*/ 5 w 33"/>
                <a:gd name="T5" fmla="*/ 7 h 33"/>
                <a:gd name="T6" fmla="*/ 27 w 33"/>
                <a:gd name="T7" fmla="*/ 6 h 33"/>
                <a:gd name="T8" fmla="*/ 27 w 33"/>
                <a:gd name="T9" fmla="*/ 28 h 33"/>
              </a:gdLst>
              <a:ahLst/>
              <a:cxnLst>
                <a:cxn ang="0">
                  <a:pos x="T0" y="T1"/>
                </a:cxn>
                <a:cxn ang="0">
                  <a:pos x="T2" y="T3"/>
                </a:cxn>
                <a:cxn ang="0">
                  <a:pos x="T4" y="T5"/>
                </a:cxn>
                <a:cxn ang="0">
                  <a:pos x="T6" y="T7"/>
                </a:cxn>
                <a:cxn ang="0">
                  <a:pos x="T8" y="T9"/>
                </a:cxn>
              </a:cxnLst>
              <a:rect l="0" t="0" r="r" b="b"/>
              <a:pathLst>
                <a:path w="33" h="33">
                  <a:moveTo>
                    <a:pt x="27" y="28"/>
                  </a:moveTo>
                  <a:cubicBezTo>
                    <a:pt x="20" y="33"/>
                    <a:pt x="11" y="33"/>
                    <a:pt x="6" y="28"/>
                  </a:cubicBezTo>
                  <a:cubicBezTo>
                    <a:pt x="0" y="22"/>
                    <a:pt x="0" y="13"/>
                    <a:pt x="5" y="7"/>
                  </a:cubicBezTo>
                  <a:cubicBezTo>
                    <a:pt x="11" y="1"/>
                    <a:pt x="21" y="0"/>
                    <a:pt x="27" y="6"/>
                  </a:cubicBezTo>
                  <a:cubicBezTo>
                    <a:pt x="33" y="12"/>
                    <a:pt x="33" y="22"/>
                    <a:pt x="27" y="28"/>
                  </a:cubicBezTo>
                  <a:close/>
                </a:path>
              </a:pathLst>
            </a:custGeom>
            <a:solidFill>
              <a:schemeClr val="accent2"/>
            </a:solidFill>
            <a:ln>
              <a:noFill/>
            </a:ln>
          </p:spPr>
          <p:txBody>
            <a:bodyPr anchor="ctr"/>
            <a:lstStyle/>
            <a:p>
              <a:pPr algn="ctr"/>
              <a:endParaRPr/>
            </a:p>
          </p:txBody>
        </p:sp>
      </p:grpSp>
      <p:sp>
        <p:nvSpPr>
          <p:cNvPr id="9" name="TextBox 115"/>
          <p:cNvSpPr txBox="1"/>
          <p:nvPr/>
        </p:nvSpPr>
        <p:spPr>
          <a:xfrm>
            <a:off x="1569893" y="4935914"/>
            <a:ext cx="2290107" cy="578039"/>
          </a:xfrm>
          <a:prstGeom prst="roundRect">
            <a:avLst>
              <a:gd name="adj" fmla="val 50000"/>
            </a:avLst>
          </a:prstGeom>
          <a:solidFill>
            <a:schemeClr val="accent1"/>
          </a:solidFill>
        </p:spPr>
        <p:txBody>
          <a:bodyPr wrap="none">
            <a:normAutofit/>
          </a:bodyPr>
          <a:lstStyle/>
          <a:p>
            <a:pPr algn="ctr"/>
            <a:endParaRPr lang="zh-CN" altLang="en-US" sz="1400" dirty="0">
              <a:solidFill>
                <a:schemeClr val="bg2"/>
              </a:solidFill>
            </a:endParaRPr>
          </a:p>
        </p:txBody>
      </p:sp>
      <p:sp>
        <p:nvSpPr>
          <p:cNvPr id="10" name="TextBox 116"/>
          <p:cNvSpPr txBox="1"/>
          <p:nvPr/>
        </p:nvSpPr>
        <p:spPr>
          <a:xfrm>
            <a:off x="4983954" y="4948969"/>
            <a:ext cx="2224092" cy="578039"/>
          </a:xfrm>
          <a:prstGeom prst="roundRect">
            <a:avLst>
              <a:gd name="adj" fmla="val 50000"/>
            </a:avLst>
          </a:prstGeom>
          <a:solidFill>
            <a:schemeClr val="accent5"/>
          </a:solidFill>
        </p:spPr>
        <p:txBody>
          <a:bodyPr wrap="none">
            <a:normAutofit/>
          </a:bodyPr>
          <a:lstStyle/>
          <a:p>
            <a:pPr algn="ctr"/>
            <a:endParaRPr lang="zh-CN" altLang="en-US" sz="1400" dirty="0">
              <a:solidFill>
                <a:schemeClr val="bg2"/>
              </a:solidFill>
            </a:endParaRPr>
          </a:p>
        </p:txBody>
      </p:sp>
      <p:sp>
        <p:nvSpPr>
          <p:cNvPr id="11" name="TextBox 117"/>
          <p:cNvSpPr txBox="1"/>
          <p:nvPr/>
        </p:nvSpPr>
        <p:spPr>
          <a:xfrm>
            <a:off x="8398014" y="4948973"/>
            <a:ext cx="2254105" cy="578039"/>
          </a:xfrm>
          <a:prstGeom prst="roundRect">
            <a:avLst>
              <a:gd name="adj" fmla="val 50000"/>
            </a:avLst>
          </a:prstGeom>
          <a:solidFill>
            <a:schemeClr val="accent3"/>
          </a:solidFill>
        </p:spPr>
        <p:txBody>
          <a:bodyPr wrap="none">
            <a:normAutofit/>
          </a:bodyPr>
          <a:lstStyle/>
          <a:p>
            <a:pPr algn="ctr"/>
            <a:endParaRPr lang="zh-CN" altLang="en-US" sz="1400" dirty="0">
              <a:solidFill>
                <a:schemeClr val="bg2"/>
              </a:solidFill>
            </a:endParaRPr>
          </a:p>
        </p:txBody>
      </p:sp>
      <p:grpSp>
        <p:nvGrpSpPr>
          <p:cNvPr id="146" name="组合 145"/>
          <p:cNvGrpSpPr/>
          <p:nvPr/>
        </p:nvGrpSpPr>
        <p:grpSpPr>
          <a:xfrm>
            <a:off x="4373961" y="4162064"/>
            <a:ext cx="3444082" cy="1603736"/>
            <a:chOff x="4373961" y="3996964"/>
            <a:chExt cx="3444082" cy="1174130"/>
          </a:xfrm>
        </p:grpSpPr>
        <p:cxnSp>
          <p:nvCxnSpPr>
            <p:cNvPr id="7" name="Straight Connector 122"/>
            <p:cNvCxnSpPr/>
            <p:nvPr/>
          </p:nvCxnSpPr>
          <p:spPr>
            <a:xfrm>
              <a:off x="4373961" y="3996964"/>
              <a:ext cx="0" cy="117413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123"/>
            <p:cNvCxnSpPr/>
            <p:nvPr/>
          </p:nvCxnSpPr>
          <p:spPr>
            <a:xfrm>
              <a:off x="7818043" y="3996964"/>
              <a:ext cx="0" cy="117413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127" name="图片 126"/>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129" name="文本框 128"/>
          <p:cNvSpPr txBox="1"/>
          <p:nvPr/>
        </p:nvSpPr>
        <p:spPr>
          <a:xfrm>
            <a:off x="1477503" y="454195"/>
            <a:ext cx="4928855"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1.1 </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登录注册模块</a:t>
            </a:r>
          </a:p>
        </p:txBody>
      </p:sp>
      <p:sp>
        <p:nvSpPr>
          <p:cNvPr id="141" name="矩形 140"/>
          <p:cNvSpPr/>
          <p:nvPr/>
        </p:nvSpPr>
        <p:spPr>
          <a:xfrm>
            <a:off x="1675312" y="4963725"/>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dirty="0">
                <a:solidFill>
                  <a:schemeClr val="bg1"/>
                </a:solidFill>
                <a:latin typeface="+mn-ea"/>
              </a:rPr>
              <a:t>用户登录</a:t>
            </a:r>
          </a:p>
        </p:txBody>
      </p:sp>
      <p:sp>
        <p:nvSpPr>
          <p:cNvPr id="142" name="矩形 141"/>
          <p:cNvSpPr/>
          <p:nvPr/>
        </p:nvSpPr>
        <p:spPr>
          <a:xfrm>
            <a:off x="5041606" y="4976781"/>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dirty="0">
                <a:solidFill>
                  <a:schemeClr val="bg1"/>
                </a:solidFill>
                <a:latin typeface="+mn-ea"/>
              </a:rPr>
              <a:t>用户注册</a:t>
            </a:r>
          </a:p>
        </p:txBody>
      </p:sp>
      <p:sp>
        <p:nvSpPr>
          <p:cNvPr id="143" name="矩形 142"/>
          <p:cNvSpPr/>
          <p:nvPr/>
        </p:nvSpPr>
        <p:spPr>
          <a:xfrm>
            <a:off x="8484785" y="4976784"/>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dirty="0">
                <a:solidFill>
                  <a:schemeClr val="bg1"/>
                </a:solidFill>
                <a:latin typeface="+mn-ea"/>
              </a:rPr>
              <a:t>忘记密码</a:t>
            </a:r>
          </a:p>
        </p:txBody>
      </p:sp>
      <p:pic>
        <p:nvPicPr>
          <p:cNvPr id="2" name="图片 1"/>
          <p:cNvPicPr>
            <a:picLocks noChangeAspect="1"/>
          </p:cNvPicPr>
          <p:nvPr/>
        </p:nvPicPr>
        <p:blipFill>
          <a:blip r:embed="rId4"/>
          <a:stretch>
            <a:fillRect/>
          </a:stretch>
        </p:blipFill>
        <p:spPr>
          <a:xfrm>
            <a:off x="557348" y="1079500"/>
            <a:ext cx="11077303" cy="5473587"/>
          </a:xfrm>
          <a:prstGeom prst="rect">
            <a:avLst/>
          </a:prstGeom>
        </p:spPr>
      </p:pic>
      <p:pic>
        <p:nvPicPr>
          <p:cNvPr id="3" name="图片 2"/>
          <p:cNvPicPr>
            <a:picLocks noChangeAspect="1"/>
          </p:cNvPicPr>
          <p:nvPr/>
        </p:nvPicPr>
        <p:blipFill>
          <a:blip r:embed="rId5"/>
          <a:stretch>
            <a:fillRect/>
          </a:stretch>
        </p:blipFill>
        <p:spPr>
          <a:xfrm>
            <a:off x="557348" y="1154141"/>
            <a:ext cx="10999753" cy="5324305"/>
          </a:xfrm>
          <a:prstGeom prst="rect">
            <a:avLst/>
          </a:prstGeom>
        </p:spPr>
      </p:pic>
      <p:pic>
        <p:nvPicPr>
          <p:cNvPr id="5" name="图片 4"/>
          <p:cNvPicPr>
            <a:picLocks noChangeAspect="1"/>
          </p:cNvPicPr>
          <p:nvPr/>
        </p:nvPicPr>
        <p:blipFill>
          <a:blip r:embed="rId6"/>
          <a:stretch>
            <a:fillRect/>
          </a:stretch>
        </p:blipFill>
        <p:spPr>
          <a:xfrm>
            <a:off x="557348" y="1073740"/>
            <a:ext cx="11097770" cy="5404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41"/>
                                        </p:tgtEl>
                                        <p:attrNameLst>
                                          <p:attrName>style.visibility</p:attrName>
                                        </p:attrNameLst>
                                      </p:cBhvr>
                                      <p:to>
                                        <p:strVal val="visible"/>
                                      </p:to>
                                    </p:set>
                                    <p:anim calcmode="lin" valueType="num">
                                      <p:cBhvr>
                                        <p:cTn id="29" dur="500" fill="hold"/>
                                        <p:tgtEl>
                                          <p:spTgt spid="141"/>
                                        </p:tgtEl>
                                        <p:attrNameLst>
                                          <p:attrName>ppt_w</p:attrName>
                                        </p:attrNameLst>
                                      </p:cBhvr>
                                      <p:tavLst>
                                        <p:tav tm="0">
                                          <p:val>
                                            <p:fltVal val="0"/>
                                          </p:val>
                                        </p:tav>
                                        <p:tav tm="100000">
                                          <p:val>
                                            <p:strVal val="#ppt_w"/>
                                          </p:val>
                                        </p:tav>
                                      </p:tavLst>
                                    </p:anim>
                                    <p:anim calcmode="lin" valueType="num">
                                      <p:cBhvr>
                                        <p:cTn id="30" dur="500" fill="hold"/>
                                        <p:tgtEl>
                                          <p:spTgt spid="141"/>
                                        </p:tgtEl>
                                        <p:attrNameLst>
                                          <p:attrName>ppt_h</p:attrName>
                                        </p:attrNameLst>
                                      </p:cBhvr>
                                      <p:tavLst>
                                        <p:tav tm="0">
                                          <p:val>
                                            <p:fltVal val="0"/>
                                          </p:val>
                                        </p:tav>
                                        <p:tav tm="100000">
                                          <p:val>
                                            <p:strVal val="#ppt_h"/>
                                          </p:val>
                                        </p:tav>
                                      </p:tavLst>
                                    </p:anim>
                                    <p:animEffect transition="in" filter="fade">
                                      <p:cBhvr>
                                        <p:cTn id="31" dur="500"/>
                                        <p:tgtEl>
                                          <p:spTgt spid="14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42"/>
                                        </p:tgtEl>
                                        <p:attrNameLst>
                                          <p:attrName>style.visibility</p:attrName>
                                        </p:attrNameLst>
                                      </p:cBhvr>
                                      <p:to>
                                        <p:strVal val="visible"/>
                                      </p:to>
                                    </p:set>
                                    <p:anim calcmode="lin" valueType="num">
                                      <p:cBhvr>
                                        <p:cTn id="40" dur="500" fill="hold"/>
                                        <p:tgtEl>
                                          <p:spTgt spid="142"/>
                                        </p:tgtEl>
                                        <p:attrNameLst>
                                          <p:attrName>ppt_w</p:attrName>
                                        </p:attrNameLst>
                                      </p:cBhvr>
                                      <p:tavLst>
                                        <p:tav tm="0">
                                          <p:val>
                                            <p:fltVal val="0"/>
                                          </p:val>
                                        </p:tav>
                                        <p:tav tm="100000">
                                          <p:val>
                                            <p:strVal val="#ppt_w"/>
                                          </p:val>
                                        </p:tav>
                                      </p:tavLst>
                                    </p:anim>
                                    <p:anim calcmode="lin" valueType="num">
                                      <p:cBhvr>
                                        <p:cTn id="41" dur="500" fill="hold"/>
                                        <p:tgtEl>
                                          <p:spTgt spid="142"/>
                                        </p:tgtEl>
                                        <p:attrNameLst>
                                          <p:attrName>ppt_h</p:attrName>
                                        </p:attrNameLst>
                                      </p:cBhvr>
                                      <p:tavLst>
                                        <p:tav tm="0">
                                          <p:val>
                                            <p:fltVal val="0"/>
                                          </p:val>
                                        </p:tav>
                                        <p:tav tm="100000">
                                          <p:val>
                                            <p:strVal val="#ppt_h"/>
                                          </p:val>
                                        </p:tav>
                                      </p:tavLst>
                                    </p:anim>
                                    <p:animEffect transition="in" filter="fade">
                                      <p:cBhvr>
                                        <p:cTn id="42" dur="500"/>
                                        <p:tgtEl>
                                          <p:spTgt spid="142"/>
                                        </p:tgtEl>
                                      </p:cBhvr>
                                    </p:animEffect>
                                  </p:childTnLst>
                                </p:cTn>
                              </p:par>
                              <p:par>
                                <p:cTn id="43" presetID="1" presetClass="exit" presetSubtype="0" fill="hold"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43"/>
                                        </p:tgtEl>
                                        <p:attrNameLst>
                                          <p:attrName>style.visibility</p:attrName>
                                        </p:attrNameLst>
                                      </p:cBhvr>
                                      <p:to>
                                        <p:strVal val="visible"/>
                                      </p:to>
                                    </p:set>
                                    <p:anim calcmode="lin" valueType="num">
                                      <p:cBhvr>
                                        <p:cTn id="55" dur="500" fill="hold"/>
                                        <p:tgtEl>
                                          <p:spTgt spid="143"/>
                                        </p:tgtEl>
                                        <p:attrNameLst>
                                          <p:attrName>ppt_w</p:attrName>
                                        </p:attrNameLst>
                                      </p:cBhvr>
                                      <p:tavLst>
                                        <p:tav tm="0">
                                          <p:val>
                                            <p:fltVal val="0"/>
                                          </p:val>
                                        </p:tav>
                                        <p:tav tm="100000">
                                          <p:val>
                                            <p:strVal val="#ppt_w"/>
                                          </p:val>
                                        </p:tav>
                                      </p:tavLst>
                                    </p:anim>
                                    <p:anim calcmode="lin" valueType="num">
                                      <p:cBhvr>
                                        <p:cTn id="56" dur="500" fill="hold"/>
                                        <p:tgtEl>
                                          <p:spTgt spid="143"/>
                                        </p:tgtEl>
                                        <p:attrNameLst>
                                          <p:attrName>ppt_h</p:attrName>
                                        </p:attrNameLst>
                                      </p:cBhvr>
                                      <p:tavLst>
                                        <p:tav tm="0">
                                          <p:val>
                                            <p:fltVal val="0"/>
                                          </p:val>
                                        </p:tav>
                                        <p:tav tm="100000">
                                          <p:val>
                                            <p:strVal val="#ppt_h"/>
                                          </p:val>
                                        </p:tav>
                                      </p:tavLst>
                                    </p:anim>
                                    <p:animEffect transition="in" filter="fade">
                                      <p:cBhvr>
                                        <p:cTn id="57" dur="500"/>
                                        <p:tgtEl>
                                          <p:spTgt spid="143"/>
                                        </p:tgtEl>
                                      </p:cBhvr>
                                    </p:animEffect>
                                  </p:childTnLst>
                                </p:cTn>
                              </p:par>
                              <p:par>
                                <p:cTn id="58" presetID="2" presetClass="exit" presetSubtype="4" fill="hold" nodeType="withEffect">
                                  <p:stCondLst>
                                    <p:cond delay="0"/>
                                  </p:stCondLst>
                                  <p:childTnLst>
                                    <p:anim calcmode="lin" valueType="num">
                                      <p:cBhvr additive="base">
                                        <p:cTn id="59" dur="500"/>
                                        <p:tgtEl>
                                          <p:spTgt spid="5"/>
                                        </p:tgtEl>
                                        <p:attrNameLst>
                                          <p:attrName>ppt_x</p:attrName>
                                        </p:attrNameLst>
                                      </p:cBhvr>
                                      <p:tavLst>
                                        <p:tav tm="0">
                                          <p:val>
                                            <p:strVal val="ppt_x"/>
                                          </p:val>
                                        </p:tav>
                                        <p:tav tm="100000">
                                          <p:val>
                                            <p:strVal val="ppt_x"/>
                                          </p:val>
                                        </p:tav>
                                      </p:tavLst>
                                    </p:anim>
                                    <p:anim calcmode="lin" valueType="num">
                                      <p:cBhvr additive="base">
                                        <p:cTn id="60" dur="500"/>
                                        <p:tgtEl>
                                          <p:spTgt spid="5"/>
                                        </p:tgtEl>
                                        <p:attrNameLst>
                                          <p:attrName>ppt_y</p:attrName>
                                        </p:attrNameLst>
                                      </p:cBhvr>
                                      <p:tavLst>
                                        <p:tav tm="0">
                                          <p:val>
                                            <p:strVal val="ppt_y"/>
                                          </p:val>
                                        </p:tav>
                                        <p:tav tm="100000">
                                          <p:val>
                                            <p:strVal val="1+ppt_h/2"/>
                                          </p:val>
                                        </p:tav>
                                      </p:tavLst>
                                    </p:anim>
                                    <p:set>
                                      <p:cBhvr>
                                        <p:cTn id="61" dur="1" fill="hold">
                                          <p:stCondLst>
                                            <p:cond delay="499"/>
                                          </p:stCondLst>
                                        </p:cTn>
                                        <p:tgtEl>
                                          <p:spTgt spid="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wipe(up)">
                                      <p:cBhvr>
                                        <p:cTn id="7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1" grpId="0"/>
      <p:bldP spid="142" grpId="0"/>
      <p:bldP spid="1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129" name="文本框 128"/>
          <p:cNvSpPr txBox="1"/>
          <p:nvPr/>
        </p:nvSpPr>
        <p:spPr>
          <a:xfrm>
            <a:off x="1411118" y="162580"/>
            <a:ext cx="4928855"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1.2 </a:t>
            </a:r>
            <a:r>
              <a:rPr lang="zh-CN" altLang="en-US" sz="2800" b="1" dirty="0">
                <a:solidFill>
                  <a:prstClr val="black">
                    <a:lumMod val="75000"/>
                    <a:lumOff val="25000"/>
                  </a:prstClr>
                </a:solidFill>
                <a:latin typeface="微软雅黑" panose="020B0503020204020204" charset="-122"/>
                <a:ea typeface="微软雅黑" panose="020B0503020204020204" charset="-122"/>
              </a:rPr>
              <a:t>账号</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设置模块</a:t>
            </a:r>
          </a:p>
        </p:txBody>
      </p:sp>
      <p:pic>
        <p:nvPicPr>
          <p:cNvPr id="2" name="图片 1"/>
          <p:cNvPicPr>
            <a:picLocks noChangeAspect="1"/>
          </p:cNvPicPr>
          <p:nvPr/>
        </p:nvPicPr>
        <p:blipFill>
          <a:blip r:embed="rId4"/>
          <a:stretch>
            <a:fillRect/>
          </a:stretch>
        </p:blipFill>
        <p:spPr>
          <a:xfrm>
            <a:off x="1456057" y="685801"/>
            <a:ext cx="9659543" cy="6172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78" name="文本框 77"/>
          <p:cNvSpPr txBox="1"/>
          <p:nvPr/>
        </p:nvSpPr>
        <p:spPr>
          <a:xfrm>
            <a:off x="1566596" y="549275"/>
            <a:ext cx="5748603"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1.3 </a:t>
            </a:r>
            <a:r>
              <a:rPr lang="zh-CN" altLang="en-US" sz="2800" b="1" dirty="0">
                <a:solidFill>
                  <a:prstClr val="black">
                    <a:lumMod val="75000"/>
                    <a:lumOff val="25000"/>
                  </a:prstClr>
                </a:solidFill>
                <a:latin typeface="微软雅黑" panose="020B0503020204020204" charset="-122"/>
              </a:rPr>
              <a:t>说说模块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查看说说</a:t>
            </a:r>
          </a:p>
        </p:txBody>
      </p:sp>
      <p:pic>
        <p:nvPicPr>
          <p:cNvPr id="81" name="图片 80"/>
          <p:cNvPicPr>
            <a:picLocks noChangeAspect="1"/>
          </p:cNvPicPr>
          <p:nvPr/>
        </p:nvPicPr>
        <p:blipFill>
          <a:blip r:embed="rId4"/>
          <a:stretch>
            <a:fillRect/>
          </a:stretch>
        </p:blipFill>
        <p:spPr>
          <a:xfrm>
            <a:off x="622439" y="1093568"/>
            <a:ext cx="11177172" cy="55885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78" name="文本框 77"/>
          <p:cNvSpPr txBox="1"/>
          <p:nvPr/>
        </p:nvSpPr>
        <p:spPr>
          <a:xfrm>
            <a:off x="1566596" y="549275"/>
            <a:ext cx="5748603"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1.3 </a:t>
            </a:r>
            <a:r>
              <a:rPr lang="zh-CN" altLang="en-US" sz="2800" b="1" dirty="0">
                <a:solidFill>
                  <a:prstClr val="black">
                    <a:lumMod val="75000"/>
                    <a:lumOff val="25000"/>
                  </a:prstClr>
                </a:solidFill>
                <a:latin typeface="微软雅黑" panose="020B0503020204020204" charset="-122"/>
              </a:rPr>
              <a:t>说说模块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发布说说</a:t>
            </a:r>
          </a:p>
        </p:txBody>
      </p:sp>
      <p:pic>
        <p:nvPicPr>
          <p:cNvPr id="2" name="图片 1"/>
          <p:cNvPicPr>
            <a:picLocks noChangeAspect="1"/>
          </p:cNvPicPr>
          <p:nvPr/>
        </p:nvPicPr>
        <p:blipFill>
          <a:blip r:embed="rId4"/>
          <a:stretch>
            <a:fillRect/>
          </a:stretch>
        </p:blipFill>
        <p:spPr>
          <a:xfrm>
            <a:off x="436783" y="1244341"/>
            <a:ext cx="11197229" cy="53215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78" name="文本框 77"/>
          <p:cNvSpPr txBox="1"/>
          <p:nvPr/>
        </p:nvSpPr>
        <p:spPr>
          <a:xfrm>
            <a:off x="1566596" y="549275"/>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1.3 </a:t>
            </a:r>
            <a:r>
              <a:rPr lang="zh-CN" altLang="en-US" sz="2800" b="1" dirty="0">
                <a:solidFill>
                  <a:prstClr val="black">
                    <a:lumMod val="75000"/>
                    <a:lumOff val="25000"/>
                  </a:prstClr>
                </a:solidFill>
                <a:latin typeface="微软雅黑" panose="020B0503020204020204" charset="-122"/>
              </a:rPr>
              <a:t>说说模块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说说的收藏、评论、点赞</a:t>
            </a:r>
          </a:p>
        </p:txBody>
      </p:sp>
      <p:pic>
        <p:nvPicPr>
          <p:cNvPr id="3" name="图片 2"/>
          <p:cNvPicPr>
            <a:picLocks noChangeAspect="1"/>
          </p:cNvPicPr>
          <p:nvPr/>
        </p:nvPicPr>
        <p:blipFill>
          <a:blip r:embed="rId4"/>
          <a:stretch>
            <a:fillRect/>
          </a:stretch>
        </p:blipFill>
        <p:spPr>
          <a:xfrm>
            <a:off x="239832" y="1360014"/>
            <a:ext cx="9058652" cy="4562483"/>
          </a:xfrm>
          <a:prstGeom prst="rect">
            <a:avLst/>
          </a:prstGeom>
        </p:spPr>
      </p:pic>
      <p:pic>
        <p:nvPicPr>
          <p:cNvPr id="4" name="图片 3"/>
          <p:cNvPicPr>
            <a:picLocks noChangeAspect="1"/>
          </p:cNvPicPr>
          <p:nvPr/>
        </p:nvPicPr>
        <p:blipFill>
          <a:blip r:embed="rId5"/>
          <a:stretch>
            <a:fillRect/>
          </a:stretch>
        </p:blipFill>
        <p:spPr>
          <a:xfrm>
            <a:off x="3637507" y="1827217"/>
            <a:ext cx="8404244" cy="480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78" name="文本框 77"/>
          <p:cNvSpPr txBox="1"/>
          <p:nvPr/>
        </p:nvSpPr>
        <p:spPr>
          <a:xfrm>
            <a:off x="1566596" y="549275"/>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1.3 </a:t>
            </a:r>
            <a:r>
              <a:rPr lang="zh-CN" altLang="en-US" sz="2800" b="1" dirty="0">
                <a:solidFill>
                  <a:prstClr val="black">
                    <a:lumMod val="75000"/>
                    <a:lumOff val="25000"/>
                  </a:prstClr>
                </a:solidFill>
                <a:latin typeface="微软雅黑" panose="020B0503020204020204" charset="-122"/>
              </a:rPr>
              <a:t>说说模块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说说的关注、举报</a:t>
            </a:r>
          </a:p>
        </p:txBody>
      </p:sp>
      <p:pic>
        <p:nvPicPr>
          <p:cNvPr id="2" name="图片 1"/>
          <p:cNvPicPr>
            <a:picLocks noChangeAspect="1"/>
          </p:cNvPicPr>
          <p:nvPr/>
        </p:nvPicPr>
        <p:blipFill>
          <a:blip r:embed="rId4"/>
          <a:stretch>
            <a:fillRect/>
          </a:stretch>
        </p:blipFill>
        <p:spPr>
          <a:xfrm>
            <a:off x="159742" y="1553463"/>
            <a:ext cx="11945375" cy="46081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1158434" y="1739901"/>
            <a:ext cx="4637570" cy="3403790"/>
          </a:xfrm>
          <a:prstGeom prst="rect">
            <a:avLst/>
          </a:prstGeom>
        </p:spPr>
      </p:pic>
      <p:sp>
        <p:nvSpPr>
          <p:cNvPr id="8" name="文本框 7"/>
          <p:cNvSpPr txBox="1"/>
          <p:nvPr/>
        </p:nvSpPr>
        <p:spPr>
          <a:xfrm>
            <a:off x="2668812" y="2885320"/>
            <a:ext cx="1828800" cy="923330"/>
          </a:xfrm>
          <a:prstGeom prst="rect">
            <a:avLst/>
          </a:prstGeom>
          <a:noFill/>
        </p:spPr>
        <p:txBody>
          <a:bodyPr wrap="square" rtlCol="0">
            <a:spAutoFit/>
            <a:scene3d>
              <a:camera prst="orthographicFront"/>
              <a:lightRig rig="threePt" dir="t"/>
            </a:scene3d>
            <a:sp3d contourW="12700"/>
          </a:bodyPr>
          <a:lstStyle/>
          <a:p>
            <a:pPr algn="dist"/>
            <a:r>
              <a:rPr lang="zh-CN" altLang="en-US" sz="5400" b="1" dirty="0">
                <a:solidFill>
                  <a:schemeClr val="bg1"/>
                </a:solidFill>
              </a:rPr>
              <a:t>目录</a:t>
            </a:r>
          </a:p>
        </p:txBody>
      </p:sp>
      <p:grpSp>
        <p:nvGrpSpPr>
          <p:cNvPr id="25" name="组合 24"/>
          <p:cNvGrpSpPr/>
          <p:nvPr/>
        </p:nvGrpSpPr>
        <p:grpSpPr>
          <a:xfrm>
            <a:off x="6288313" y="1301531"/>
            <a:ext cx="4420509" cy="713079"/>
            <a:chOff x="6288313" y="1301531"/>
            <a:chExt cx="4420509" cy="713079"/>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b="39445"/>
            <a:stretch>
              <a:fillRect/>
            </a:stretch>
          </p:blipFill>
          <p:spPr>
            <a:xfrm>
              <a:off x="6288313" y="1301531"/>
              <a:ext cx="971550" cy="713079"/>
            </a:xfrm>
            <a:prstGeom prst="rect">
              <a:avLst/>
            </a:prstGeom>
          </p:spPr>
        </p:pic>
        <p:sp>
          <p:nvSpPr>
            <p:cNvPr id="9" name="文本框 8"/>
            <p:cNvSpPr txBox="1"/>
            <p:nvPr/>
          </p:nvSpPr>
          <p:spPr>
            <a:xfrm>
              <a:off x="6559532" y="1332672"/>
              <a:ext cx="385041"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bg1"/>
                  </a:solidFill>
                </a:rPr>
                <a:t>1</a:t>
              </a:r>
              <a:endParaRPr lang="zh-CN" altLang="en-US" sz="2800" b="1" dirty="0">
                <a:solidFill>
                  <a:schemeClr val="bg1"/>
                </a:solidFill>
              </a:endParaRPr>
            </a:p>
          </p:txBody>
        </p:sp>
        <p:sp>
          <p:nvSpPr>
            <p:cNvPr id="14" name="文本框 13"/>
            <p:cNvSpPr txBox="1"/>
            <p:nvPr/>
          </p:nvSpPr>
          <p:spPr>
            <a:xfrm>
              <a:off x="7413505" y="1451049"/>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latin typeface="+mn-ea"/>
                </a:rPr>
                <a:t>团队介绍</a:t>
              </a:r>
            </a:p>
          </p:txBody>
        </p:sp>
      </p:grpSp>
      <p:grpSp>
        <p:nvGrpSpPr>
          <p:cNvPr id="26" name="组合 25"/>
          <p:cNvGrpSpPr/>
          <p:nvPr/>
        </p:nvGrpSpPr>
        <p:grpSpPr>
          <a:xfrm>
            <a:off x="6288313" y="2490681"/>
            <a:ext cx="4420508" cy="713079"/>
            <a:chOff x="6288313" y="2490681"/>
            <a:chExt cx="4420508" cy="713079"/>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b="39445"/>
            <a:stretch>
              <a:fillRect/>
            </a:stretch>
          </p:blipFill>
          <p:spPr>
            <a:xfrm>
              <a:off x="6288313" y="2490681"/>
              <a:ext cx="971550" cy="713079"/>
            </a:xfrm>
            <a:prstGeom prst="rect">
              <a:avLst/>
            </a:prstGeom>
          </p:spPr>
        </p:pic>
        <p:sp>
          <p:nvSpPr>
            <p:cNvPr id="10" name="文本框 9"/>
            <p:cNvSpPr txBox="1"/>
            <p:nvPr/>
          </p:nvSpPr>
          <p:spPr>
            <a:xfrm>
              <a:off x="6559532" y="2523732"/>
              <a:ext cx="385041"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bg1"/>
                  </a:solidFill>
                </a:rPr>
                <a:t>2</a:t>
              </a:r>
              <a:endParaRPr lang="zh-CN" altLang="en-US" sz="2800" b="1" dirty="0">
                <a:solidFill>
                  <a:schemeClr val="bg1"/>
                </a:solidFill>
              </a:endParaRPr>
            </a:p>
          </p:txBody>
        </p:sp>
        <p:sp>
          <p:nvSpPr>
            <p:cNvPr id="17" name="文本框 16"/>
            <p:cNvSpPr txBox="1"/>
            <p:nvPr/>
          </p:nvSpPr>
          <p:spPr>
            <a:xfrm>
              <a:off x="7413504" y="2584158"/>
              <a:ext cx="3295317" cy="46037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latin typeface="+mn-ea"/>
                </a:rPr>
                <a:t>项目介绍</a:t>
              </a:r>
            </a:p>
          </p:txBody>
        </p:sp>
      </p:grpSp>
      <p:grpSp>
        <p:nvGrpSpPr>
          <p:cNvPr id="27" name="组合 26"/>
          <p:cNvGrpSpPr/>
          <p:nvPr/>
        </p:nvGrpSpPr>
        <p:grpSpPr>
          <a:xfrm>
            <a:off x="6288313" y="3679831"/>
            <a:ext cx="4420508" cy="713079"/>
            <a:chOff x="6288313" y="3679831"/>
            <a:chExt cx="4420508" cy="713079"/>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b="39445"/>
            <a:stretch>
              <a:fillRect/>
            </a:stretch>
          </p:blipFill>
          <p:spPr>
            <a:xfrm>
              <a:off x="6288313" y="3679831"/>
              <a:ext cx="971550" cy="713079"/>
            </a:xfrm>
            <a:prstGeom prst="rect">
              <a:avLst/>
            </a:prstGeom>
          </p:spPr>
        </p:pic>
        <p:sp>
          <p:nvSpPr>
            <p:cNvPr id="11" name="文本框 10"/>
            <p:cNvSpPr txBox="1"/>
            <p:nvPr/>
          </p:nvSpPr>
          <p:spPr>
            <a:xfrm>
              <a:off x="6559532" y="3710956"/>
              <a:ext cx="385041"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bg1"/>
                  </a:solidFill>
                </a:rPr>
                <a:t>3</a:t>
              </a:r>
              <a:endParaRPr lang="zh-CN" altLang="en-US" sz="2800" b="1" dirty="0">
                <a:solidFill>
                  <a:schemeClr val="bg1"/>
                </a:solidFill>
              </a:endParaRPr>
            </a:p>
          </p:txBody>
        </p:sp>
        <p:sp>
          <p:nvSpPr>
            <p:cNvPr id="20" name="文本框 19"/>
            <p:cNvSpPr txBox="1"/>
            <p:nvPr/>
          </p:nvSpPr>
          <p:spPr>
            <a:xfrm>
              <a:off x="7413504" y="3852175"/>
              <a:ext cx="3295317" cy="46037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latin typeface="+mn-ea"/>
                </a:rPr>
                <a:t>项目功能</a:t>
              </a:r>
            </a:p>
          </p:txBody>
        </p:sp>
      </p:grpSp>
      <p:grpSp>
        <p:nvGrpSpPr>
          <p:cNvPr id="28" name="组合 27"/>
          <p:cNvGrpSpPr/>
          <p:nvPr/>
        </p:nvGrpSpPr>
        <p:grpSpPr>
          <a:xfrm>
            <a:off x="6288313" y="4868981"/>
            <a:ext cx="4420507" cy="713079"/>
            <a:chOff x="6288313" y="4868981"/>
            <a:chExt cx="4420507" cy="713079"/>
          </a:xfrm>
        </p:grpSpPr>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39445"/>
            <a:stretch>
              <a:fillRect/>
            </a:stretch>
          </p:blipFill>
          <p:spPr>
            <a:xfrm>
              <a:off x="6288313" y="4868981"/>
              <a:ext cx="971550" cy="713079"/>
            </a:xfrm>
            <a:prstGeom prst="rect">
              <a:avLst/>
            </a:prstGeom>
          </p:spPr>
        </p:pic>
        <p:sp>
          <p:nvSpPr>
            <p:cNvPr id="12" name="文本框 11"/>
            <p:cNvSpPr txBox="1"/>
            <p:nvPr/>
          </p:nvSpPr>
          <p:spPr>
            <a:xfrm>
              <a:off x="6559532" y="4886492"/>
              <a:ext cx="385041"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solidFill>
                    <a:schemeClr val="bg1"/>
                  </a:solidFill>
                </a:rPr>
                <a:t>4</a:t>
              </a:r>
              <a:endParaRPr lang="zh-CN" altLang="en-US" sz="2800" b="1" dirty="0">
                <a:solidFill>
                  <a:schemeClr val="bg1"/>
                </a:solidFill>
              </a:endParaRPr>
            </a:p>
          </p:txBody>
        </p:sp>
        <p:sp>
          <p:nvSpPr>
            <p:cNvPr id="23" name="文本框 22"/>
            <p:cNvSpPr txBox="1"/>
            <p:nvPr/>
          </p:nvSpPr>
          <p:spPr>
            <a:xfrm>
              <a:off x="7413503" y="5006886"/>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tx1">
                      <a:lumMod val="85000"/>
                      <a:lumOff val="15000"/>
                    </a:schemeClr>
                  </a:solidFill>
                  <a:latin typeface="+mn-ea"/>
                </a:rPr>
                <a:t>项目总结</a:t>
              </a:r>
            </a:p>
          </p:txBody>
        </p:sp>
      </p:grpSp>
      <p:grpSp>
        <p:nvGrpSpPr>
          <p:cNvPr id="29" name="组合 28"/>
          <p:cNvGrpSpPr/>
          <p:nvPr/>
        </p:nvGrpSpPr>
        <p:grpSpPr>
          <a:xfrm>
            <a:off x="9722985" y="6139992"/>
            <a:ext cx="1594303" cy="377374"/>
            <a:chOff x="9722985" y="5717714"/>
            <a:chExt cx="1594303" cy="377374"/>
          </a:xfrm>
        </p:grpSpPr>
        <p:grpSp>
          <p:nvGrpSpPr>
            <p:cNvPr id="30" name="组合 29"/>
            <p:cNvGrpSpPr/>
            <p:nvPr/>
          </p:nvGrpSpPr>
          <p:grpSpPr>
            <a:xfrm>
              <a:off x="9722985" y="5717714"/>
              <a:ext cx="1594303" cy="377374"/>
              <a:chOff x="9956800" y="4113202"/>
              <a:chExt cx="2391457" cy="566062"/>
            </a:xfrm>
          </p:grpSpPr>
          <p:sp>
            <p:nvSpPr>
              <p:cNvPr id="34" name="椭圆 3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3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椭圆 3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a:t>
            </a:r>
            <a:r>
              <a:rPr lang="zh-CN" altLang="en-US" sz="2800" b="1" dirty="0">
                <a:solidFill>
                  <a:prstClr val="black">
                    <a:lumMod val="75000"/>
                    <a:lumOff val="25000"/>
                  </a:prstClr>
                </a:solidFill>
                <a:latin typeface="微软雅黑" panose="020B0503020204020204" charset="-122"/>
              </a:rPr>
              <a:t>电影管理</a:t>
            </a:r>
          </a:p>
        </p:txBody>
      </p:sp>
      <p:grpSp>
        <p:nvGrpSpPr>
          <p:cNvPr id="2" name="组合 1"/>
          <p:cNvGrpSpPr/>
          <p:nvPr/>
        </p:nvGrpSpPr>
        <p:grpSpPr>
          <a:xfrm>
            <a:off x="2979156" y="1141374"/>
            <a:ext cx="7594277" cy="4741982"/>
            <a:chOff x="3429323" y="2251906"/>
            <a:chExt cx="7594277" cy="4741982"/>
          </a:xfrm>
        </p:grpSpPr>
        <p:grpSp>
          <p:nvGrpSpPr>
            <p:cNvPr id="14" name="组合 13"/>
            <p:cNvGrpSpPr/>
            <p:nvPr/>
          </p:nvGrpSpPr>
          <p:grpSpPr>
            <a:xfrm>
              <a:off x="6327086" y="2251906"/>
              <a:ext cx="497427" cy="4741982"/>
              <a:chOff x="7212147" y="2091905"/>
              <a:chExt cx="415410" cy="3960076"/>
            </a:xfrm>
          </p:grpSpPr>
          <p:sp>
            <p:nvSpPr>
              <p:cNvPr id="27" name="椭圆 26"/>
              <p:cNvSpPr/>
              <p:nvPr/>
            </p:nvSpPr>
            <p:spPr>
              <a:xfrm>
                <a:off x="7214440" y="2091905"/>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19"/>
              <p:cNvSpPr/>
              <p:nvPr/>
            </p:nvSpPr>
            <p:spPr>
              <a:xfrm>
                <a:off x="7300764" y="2165820"/>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sp>
            <p:nvSpPr>
              <p:cNvPr id="35" name="椭圆 34"/>
              <p:cNvSpPr/>
              <p:nvPr/>
            </p:nvSpPr>
            <p:spPr>
              <a:xfrm>
                <a:off x="7212147" y="5638864"/>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任意多边形: 形状 19"/>
              <p:cNvSpPr/>
              <p:nvPr/>
            </p:nvSpPr>
            <p:spPr>
              <a:xfrm>
                <a:off x="7300764" y="5736267"/>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grpSp>
        <p:sp>
          <p:nvSpPr>
            <p:cNvPr id="45" name="矩形 44"/>
            <p:cNvSpPr/>
            <p:nvPr/>
          </p:nvSpPr>
          <p:spPr>
            <a:xfrm>
              <a:off x="6824526" y="2276238"/>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即将上映模块</a:t>
              </a:r>
            </a:p>
          </p:txBody>
        </p:sp>
        <p:sp>
          <p:nvSpPr>
            <p:cNvPr id="37" name="矩形 36"/>
            <p:cNvSpPr/>
            <p:nvPr/>
          </p:nvSpPr>
          <p:spPr>
            <a:xfrm>
              <a:off x="6824526" y="3086344"/>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高分电影模块</a:t>
              </a:r>
            </a:p>
          </p:txBody>
        </p:sp>
        <p:sp>
          <p:nvSpPr>
            <p:cNvPr id="38" name="矩形 37"/>
            <p:cNvSpPr/>
            <p:nvPr/>
          </p:nvSpPr>
          <p:spPr>
            <a:xfrm>
              <a:off x="6810459" y="3966415"/>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正在上映模块</a:t>
              </a:r>
            </a:p>
          </p:txBody>
        </p:sp>
        <p:sp>
          <p:nvSpPr>
            <p:cNvPr id="39" name="矩形 38"/>
            <p:cNvSpPr/>
            <p:nvPr/>
          </p:nvSpPr>
          <p:spPr>
            <a:xfrm>
              <a:off x="3429323" y="4267257"/>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电影管理</a:t>
              </a:r>
            </a:p>
          </p:txBody>
        </p:sp>
        <p:sp>
          <p:nvSpPr>
            <p:cNvPr id="33" name="矩形 32"/>
            <p:cNvSpPr/>
            <p:nvPr/>
          </p:nvSpPr>
          <p:spPr>
            <a:xfrm>
              <a:off x="6798022" y="4846578"/>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北美票房模块</a:t>
              </a:r>
            </a:p>
          </p:txBody>
        </p:sp>
        <p:sp>
          <p:nvSpPr>
            <p:cNvPr id="34" name="矩形 33"/>
            <p:cNvSpPr/>
            <p:nvPr/>
          </p:nvSpPr>
          <p:spPr>
            <a:xfrm>
              <a:off x="6798022" y="5661046"/>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电影详情模块</a:t>
              </a:r>
            </a:p>
          </p:txBody>
        </p:sp>
        <p:sp>
          <p:nvSpPr>
            <p:cNvPr id="40" name="矩形 39"/>
            <p:cNvSpPr/>
            <p:nvPr/>
          </p:nvSpPr>
          <p:spPr>
            <a:xfrm>
              <a:off x="6824526" y="6477699"/>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影评发布模块</a:t>
              </a:r>
            </a:p>
          </p:txBody>
        </p:sp>
      </p:grpSp>
      <p:grpSp>
        <p:nvGrpSpPr>
          <p:cNvPr id="17" name="组合 16"/>
          <p:cNvGrpSpPr/>
          <p:nvPr/>
        </p:nvGrpSpPr>
        <p:grpSpPr>
          <a:xfrm>
            <a:off x="5879677" y="1985122"/>
            <a:ext cx="494682" cy="494682"/>
            <a:chOff x="7214440" y="3667670"/>
            <a:chExt cx="413117" cy="413117"/>
          </a:xfrm>
        </p:grpSpPr>
        <p:sp>
          <p:nvSpPr>
            <p:cNvPr id="18" name="椭圆 17"/>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2"/>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16" name="组合 15"/>
          <p:cNvGrpSpPr/>
          <p:nvPr/>
        </p:nvGrpSpPr>
        <p:grpSpPr>
          <a:xfrm>
            <a:off x="5865609" y="2845400"/>
            <a:ext cx="494682" cy="494682"/>
            <a:chOff x="7202692" y="4703873"/>
            <a:chExt cx="413117" cy="413117"/>
          </a:xfrm>
        </p:grpSpPr>
        <p:sp>
          <p:nvSpPr>
            <p:cNvPr id="21" name="椭圆 20"/>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grpSp>
        <p:nvGrpSpPr>
          <p:cNvPr id="15" name="组合 14"/>
          <p:cNvGrpSpPr/>
          <p:nvPr/>
        </p:nvGrpSpPr>
        <p:grpSpPr>
          <a:xfrm>
            <a:off x="2397924" y="3157208"/>
            <a:ext cx="494682" cy="494682"/>
            <a:chOff x="7214440" y="5223159"/>
            <a:chExt cx="413117" cy="413117"/>
          </a:xfrm>
        </p:grpSpPr>
        <p:sp>
          <p:nvSpPr>
            <p:cNvPr id="24" name="椭圆 23"/>
            <p:cNvSpPr/>
            <p:nvPr/>
          </p:nvSpPr>
          <p:spPr>
            <a:xfrm>
              <a:off x="7214440" y="5223159"/>
              <a:ext cx="413117" cy="4131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形状 20"/>
            <p:cNvSpPr/>
            <p:nvPr/>
          </p:nvSpPr>
          <p:spPr>
            <a:xfrm>
              <a:off x="7303101" y="5309493"/>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anchor="ctr"/>
            <a:lstStyle/>
            <a:p>
              <a:pPr algn="ctr"/>
              <a:endParaRPr/>
            </a:p>
          </p:txBody>
        </p:sp>
      </p:grpSp>
      <p:sp>
        <p:nvSpPr>
          <p:cNvPr id="19" name="左大括号 18"/>
          <p:cNvSpPr/>
          <p:nvPr/>
        </p:nvSpPr>
        <p:spPr>
          <a:xfrm>
            <a:off x="4625765" y="1404730"/>
            <a:ext cx="872197" cy="421419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5" name="组合 24"/>
          <p:cNvGrpSpPr/>
          <p:nvPr/>
        </p:nvGrpSpPr>
        <p:grpSpPr>
          <a:xfrm>
            <a:off x="5879677" y="3749301"/>
            <a:ext cx="494682" cy="494682"/>
            <a:chOff x="7214440" y="3667670"/>
            <a:chExt cx="413117" cy="413117"/>
          </a:xfrm>
        </p:grpSpPr>
        <p:sp>
          <p:nvSpPr>
            <p:cNvPr id="28" name="椭圆 27"/>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任意多边形: 形状 22"/>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41" name="组合 40"/>
          <p:cNvGrpSpPr/>
          <p:nvPr/>
        </p:nvGrpSpPr>
        <p:grpSpPr>
          <a:xfrm>
            <a:off x="5870667" y="4588424"/>
            <a:ext cx="494682" cy="494682"/>
            <a:chOff x="7202692" y="4703873"/>
            <a:chExt cx="413117" cy="413117"/>
          </a:xfrm>
        </p:grpSpPr>
        <p:sp>
          <p:nvSpPr>
            <p:cNvPr id="42" name="椭圆 41"/>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2.2 </a:t>
            </a:r>
            <a:r>
              <a:rPr lang="zh-CN" altLang="en-US" sz="2800" b="1" dirty="0">
                <a:solidFill>
                  <a:prstClr val="black">
                    <a:lumMod val="75000"/>
                    <a:lumOff val="25000"/>
                  </a:prstClr>
                </a:solidFill>
                <a:latin typeface="微软雅黑" panose="020B0503020204020204" charset="-122"/>
              </a:rPr>
              <a:t>高分电影模块</a:t>
            </a:r>
          </a:p>
        </p:txBody>
      </p:sp>
      <p:pic>
        <p:nvPicPr>
          <p:cNvPr id="2" name="图片 1"/>
          <p:cNvPicPr>
            <a:picLocks noChangeAspect="1"/>
          </p:cNvPicPr>
          <p:nvPr/>
        </p:nvPicPr>
        <p:blipFill>
          <a:blip r:embed="rId4"/>
          <a:stretch>
            <a:fillRect/>
          </a:stretch>
        </p:blipFill>
        <p:spPr>
          <a:xfrm>
            <a:off x="2093847" y="591324"/>
            <a:ext cx="9330176" cy="6266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2.3 </a:t>
            </a:r>
            <a:r>
              <a:rPr lang="zh-CN" altLang="en-US" sz="2800" b="1" dirty="0">
                <a:solidFill>
                  <a:prstClr val="black">
                    <a:lumMod val="75000"/>
                    <a:lumOff val="25000"/>
                  </a:prstClr>
                </a:solidFill>
                <a:latin typeface="微软雅黑" panose="020B0503020204020204" charset="-122"/>
              </a:rPr>
              <a:t>正在上映模块</a:t>
            </a:r>
          </a:p>
        </p:txBody>
      </p:sp>
      <p:pic>
        <p:nvPicPr>
          <p:cNvPr id="2" name="图片 1">
            <a:extLst>
              <a:ext uri="{FF2B5EF4-FFF2-40B4-BE49-F238E27FC236}">
                <a16:creationId xmlns:a16="http://schemas.microsoft.com/office/drawing/2014/main" id="{1C168844-E710-4798-80A5-3159C0EFAC02}"/>
              </a:ext>
            </a:extLst>
          </p:cNvPr>
          <p:cNvPicPr>
            <a:picLocks noChangeAspect="1"/>
          </p:cNvPicPr>
          <p:nvPr/>
        </p:nvPicPr>
        <p:blipFill>
          <a:blip r:embed="rId4"/>
          <a:stretch>
            <a:fillRect/>
          </a:stretch>
        </p:blipFill>
        <p:spPr>
          <a:xfrm>
            <a:off x="2022761" y="701232"/>
            <a:ext cx="9735218" cy="61567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2.5 </a:t>
            </a:r>
            <a:r>
              <a:rPr lang="zh-CN" altLang="en-US" sz="2800" b="1" dirty="0">
                <a:solidFill>
                  <a:prstClr val="black">
                    <a:lumMod val="75000"/>
                    <a:lumOff val="25000"/>
                  </a:prstClr>
                </a:solidFill>
                <a:latin typeface="微软雅黑" panose="020B0503020204020204" charset="-122"/>
              </a:rPr>
              <a:t>电影详情模块</a:t>
            </a:r>
          </a:p>
        </p:txBody>
      </p:sp>
      <p:pic>
        <p:nvPicPr>
          <p:cNvPr id="2" name="图片 1"/>
          <p:cNvPicPr>
            <a:picLocks noChangeAspect="1"/>
          </p:cNvPicPr>
          <p:nvPr/>
        </p:nvPicPr>
        <p:blipFill>
          <a:blip r:embed="rId4"/>
          <a:stretch>
            <a:fillRect/>
          </a:stretch>
        </p:blipFill>
        <p:spPr>
          <a:xfrm>
            <a:off x="1734754" y="1258160"/>
            <a:ext cx="8641697" cy="4731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2.5 </a:t>
            </a:r>
            <a:r>
              <a:rPr lang="zh-CN" altLang="en-US" sz="2800" b="1" dirty="0">
                <a:solidFill>
                  <a:prstClr val="black">
                    <a:lumMod val="75000"/>
                    <a:lumOff val="25000"/>
                  </a:prstClr>
                </a:solidFill>
                <a:latin typeface="微软雅黑" panose="020B0503020204020204" charset="-122"/>
              </a:rPr>
              <a:t>电影详情模块</a:t>
            </a:r>
          </a:p>
        </p:txBody>
      </p:sp>
      <p:pic>
        <p:nvPicPr>
          <p:cNvPr id="3" name="图片 2"/>
          <p:cNvPicPr>
            <a:picLocks noChangeAspect="1"/>
          </p:cNvPicPr>
          <p:nvPr/>
        </p:nvPicPr>
        <p:blipFill>
          <a:blip r:embed="rId4"/>
          <a:stretch>
            <a:fillRect/>
          </a:stretch>
        </p:blipFill>
        <p:spPr>
          <a:xfrm>
            <a:off x="2709946" y="702915"/>
            <a:ext cx="6884628" cy="61075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2.6 </a:t>
            </a:r>
            <a:r>
              <a:rPr lang="zh-CN" altLang="en-US" sz="2800" b="1" dirty="0">
                <a:solidFill>
                  <a:prstClr val="black">
                    <a:lumMod val="75000"/>
                    <a:lumOff val="25000"/>
                  </a:prstClr>
                </a:solidFill>
                <a:latin typeface="微软雅黑" panose="020B0503020204020204" charset="-122"/>
              </a:rPr>
              <a:t>影评发布模块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发布影评</a:t>
            </a:r>
          </a:p>
        </p:txBody>
      </p:sp>
      <p:pic>
        <p:nvPicPr>
          <p:cNvPr id="2" name="图片 1"/>
          <p:cNvPicPr>
            <a:picLocks noChangeAspect="1"/>
          </p:cNvPicPr>
          <p:nvPr/>
        </p:nvPicPr>
        <p:blipFill>
          <a:blip r:embed="rId4"/>
          <a:stretch>
            <a:fillRect/>
          </a:stretch>
        </p:blipFill>
        <p:spPr>
          <a:xfrm>
            <a:off x="1061912" y="1960487"/>
            <a:ext cx="10068176" cy="3140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2.6 </a:t>
            </a:r>
            <a:r>
              <a:rPr lang="zh-CN" altLang="en-US" sz="2800" b="1" dirty="0">
                <a:solidFill>
                  <a:prstClr val="black">
                    <a:lumMod val="75000"/>
                    <a:lumOff val="25000"/>
                  </a:prstClr>
                </a:solidFill>
                <a:latin typeface="微软雅黑" panose="020B0503020204020204" charset="-122"/>
              </a:rPr>
              <a:t>影评发布模块</a:t>
            </a:r>
            <a:r>
              <a:rPr lang="en-US" altLang="zh-CN" sz="2800" b="1" dirty="0">
                <a:solidFill>
                  <a:prstClr val="black">
                    <a:lumMod val="75000"/>
                    <a:lumOff val="25000"/>
                  </a:prstClr>
                </a:solidFill>
                <a:latin typeface="微软雅黑" panose="020B0503020204020204" charset="-122"/>
              </a:rPr>
              <a:t>-</a:t>
            </a:r>
            <a:r>
              <a:rPr lang="zh-CN" altLang="en-US" sz="2800" b="1" dirty="0">
                <a:solidFill>
                  <a:prstClr val="black">
                    <a:lumMod val="75000"/>
                    <a:lumOff val="25000"/>
                  </a:prstClr>
                </a:solidFill>
                <a:latin typeface="微软雅黑" panose="020B0503020204020204" charset="-122"/>
              </a:rPr>
              <a:t>查看影评</a:t>
            </a:r>
          </a:p>
        </p:txBody>
      </p:sp>
      <p:pic>
        <p:nvPicPr>
          <p:cNvPr id="2" name="图片 1">
            <a:extLst>
              <a:ext uri="{FF2B5EF4-FFF2-40B4-BE49-F238E27FC236}">
                <a16:creationId xmlns:a16="http://schemas.microsoft.com/office/drawing/2014/main" id="{AE671B4B-BD95-4CC6-8306-7A34FAB31022}"/>
              </a:ext>
            </a:extLst>
          </p:cNvPr>
          <p:cNvPicPr>
            <a:picLocks noChangeAspect="1"/>
          </p:cNvPicPr>
          <p:nvPr/>
        </p:nvPicPr>
        <p:blipFill>
          <a:blip r:embed="rId4"/>
          <a:stretch>
            <a:fillRect/>
          </a:stretch>
        </p:blipFill>
        <p:spPr>
          <a:xfrm>
            <a:off x="2868512" y="619970"/>
            <a:ext cx="6454976" cy="6149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3.</a:t>
            </a:r>
            <a:r>
              <a:rPr lang="zh-CN" altLang="en-US" sz="2800" b="1" dirty="0">
                <a:solidFill>
                  <a:prstClr val="black">
                    <a:lumMod val="75000"/>
                    <a:lumOff val="25000"/>
                  </a:prstClr>
                </a:solidFill>
                <a:latin typeface="微软雅黑" panose="020B0503020204020204" charset="-122"/>
              </a:rPr>
              <a:t>邀约管理</a:t>
            </a:r>
          </a:p>
        </p:txBody>
      </p:sp>
      <p:grpSp>
        <p:nvGrpSpPr>
          <p:cNvPr id="2" name="组合 1"/>
          <p:cNvGrpSpPr/>
          <p:nvPr/>
        </p:nvGrpSpPr>
        <p:grpSpPr>
          <a:xfrm>
            <a:off x="2979156" y="1854264"/>
            <a:ext cx="7594277" cy="3234140"/>
            <a:chOff x="3429323" y="2951544"/>
            <a:chExt cx="7594277" cy="3234140"/>
          </a:xfrm>
        </p:grpSpPr>
        <p:grpSp>
          <p:nvGrpSpPr>
            <p:cNvPr id="14" name="组合 13"/>
            <p:cNvGrpSpPr/>
            <p:nvPr/>
          </p:nvGrpSpPr>
          <p:grpSpPr>
            <a:xfrm>
              <a:off x="6329852" y="2954272"/>
              <a:ext cx="508538" cy="3223953"/>
              <a:chOff x="7214440" y="2678456"/>
              <a:chExt cx="424688" cy="2692356"/>
            </a:xfrm>
          </p:grpSpPr>
          <p:sp>
            <p:nvSpPr>
              <p:cNvPr id="27" name="椭圆 26"/>
              <p:cNvSpPr/>
              <p:nvPr/>
            </p:nvSpPr>
            <p:spPr>
              <a:xfrm>
                <a:off x="7214440" y="2678456"/>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9" name="任意多边形: 形状 19"/>
              <p:cNvSpPr/>
              <p:nvPr/>
            </p:nvSpPr>
            <p:spPr>
              <a:xfrm>
                <a:off x="7300764" y="2741298"/>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sp>
            <p:nvSpPr>
              <p:cNvPr id="25" name="椭圆 24">
                <a:extLst>
                  <a:ext uri="{FF2B5EF4-FFF2-40B4-BE49-F238E27FC236}">
                    <a16:creationId xmlns:a16="http://schemas.microsoft.com/office/drawing/2014/main" id="{9004F12B-0F10-4D51-A57E-7EACB9070970}"/>
                  </a:ext>
                </a:extLst>
              </p:cNvPr>
              <p:cNvSpPr/>
              <p:nvPr/>
            </p:nvSpPr>
            <p:spPr>
              <a:xfrm>
                <a:off x="7226011" y="4957695"/>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5" name="矩形 44"/>
            <p:cNvSpPr/>
            <p:nvPr/>
          </p:nvSpPr>
          <p:spPr>
            <a:xfrm>
              <a:off x="6824526" y="2951544"/>
              <a:ext cx="4199074"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添加到想看列表</a:t>
              </a:r>
            </a:p>
          </p:txBody>
        </p:sp>
        <p:sp>
          <p:nvSpPr>
            <p:cNvPr id="37" name="矩形 36"/>
            <p:cNvSpPr/>
            <p:nvPr/>
          </p:nvSpPr>
          <p:spPr>
            <a:xfrm>
              <a:off x="6824526" y="3907981"/>
              <a:ext cx="4199074"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查看想看列表</a:t>
              </a:r>
            </a:p>
          </p:txBody>
        </p:sp>
        <p:sp>
          <p:nvSpPr>
            <p:cNvPr id="38" name="矩形 37"/>
            <p:cNvSpPr/>
            <p:nvPr/>
          </p:nvSpPr>
          <p:spPr>
            <a:xfrm>
              <a:off x="6810459" y="4880815"/>
              <a:ext cx="4199074"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在想看列表中发起邀约</a:t>
              </a:r>
            </a:p>
          </p:txBody>
        </p:sp>
        <p:sp>
          <p:nvSpPr>
            <p:cNvPr id="39" name="矩形 38"/>
            <p:cNvSpPr/>
            <p:nvPr/>
          </p:nvSpPr>
          <p:spPr>
            <a:xfrm>
              <a:off x="3429323" y="3856439"/>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邀约管理</a:t>
              </a:r>
            </a:p>
          </p:txBody>
        </p:sp>
        <p:sp>
          <p:nvSpPr>
            <p:cNvPr id="22" name="矩形 21">
              <a:extLst>
                <a:ext uri="{FF2B5EF4-FFF2-40B4-BE49-F238E27FC236}">
                  <a16:creationId xmlns:a16="http://schemas.microsoft.com/office/drawing/2014/main" id="{D757A5D0-45FB-446A-90B3-874AF1FA2B47}"/>
                </a:ext>
              </a:extLst>
            </p:cNvPr>
            <p:cNvSpPr/>
            <p:nvPr/>
          </p:nvSpPr>
          <p:spPr>
            <a:xfrm>
              <a:off x="6824526" y="5687727"/>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直接订票</a:t>
              </a:r>
            </a:p>
          </p:txBody>
        </p:sp>
      </p:grpSp>
      <p:grpSp>
        <p:nvGrpSpPr>
          <p:cNvPr id="17" name="组合 16"/>
          <p:cNvGrpSpPr/>
          <p:nvPr/>
        </p:nvGrpSpPr>
        <p:grpSpPr>
          <a:xfrm>
            <a:off x="5879677" y="2766997"/>
            <a:ext cx="494682" cy="2206782"/>
            <a:chOff x="7214440" y="3667669"/>
            <a:chExt cx="413117" cy="1842920"/>
          </a:xfrm>
        </p:grpSpPr>
        <p:sp>
          <p:nvSpPr>
            <p:cNvPr id="18" name="椭圆 17"/>
            <p:cNvSpPr/>
            <p:nvPr/>
          </p:nvSpPr>
          <p:spPr>
            <a:xfrm>
              <a:off x="7214440" y="3667669"/>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2"/>
            <p:cNvSpPr/>
            <p:nvPr/>
          </p:nvSpPr>
          <p:spPr>
            <a:xfrm>
              <a:off x="7308781" y="5270140"/>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sp>
          <p:nvSpPr>
            <p:cNvPr id="31" name="任意多边形: 形状 22">
              <a:extLst>
                <a:ext uri="{FF2B5EF4-FFF2-40B4-BE49-F238E27FC236}">
                  <a16:creationId xmlns:a16="http://schemas.microsoft.com/office/drawing/2014/main" id="{4424589A-5CF6-413C-A47D-AC40DE23287F}"/>
                </a:ext>
              </a:extLst>
            </p:cNvPr>
            <p:cNvSpPr/>
            <p:nvPr/>
          </p:nvSpPr>
          <p:spPr>
            <a:xfrm>
              <a:off x="7298182" y="3718652"/>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16" name="组合 15"/>
          <p:cNvGrpSpPr/>
          <p:nvPr/>
        </p:nvGrpSpPr>
        <p:grpSpPr>
          <a:xfrm>
            <a:off x="5865609" y="3733294"/>
            <a:ext cx="494682" cy="494682"/>
            <a:chOff x="7202692" y="4703873"/>
            <a:chExt cx="413117" cy="413117"/>
          </a:xfrm>
        </p:grpSpPr>
        <p:sp>
          <p:nvSpPr>
            <p:cNvPr id="21" name="椭圆 20"/>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grpSp>
        <p:nvGrpSpPr>
          <p:cNvPr id="15" name="组合 14"/>
          <p:cNvGrpSpPr/>
          <p:nvPr/>
        </p:nvGrpSpPr>
        <p:grpSpPr>
          <a:xfrm>
            <a:off x="2397924" y="2746393"/>
            <a:ext cx="494682" cy="494682"/>
            <a:chOff x="7214440" y="5223159"/>
            <a:chExt cx="413117" cy="413117"/>
          </a:xfrm>
        </p:grpSpPr>
        <p:sp>
          <p:nvSpPr>
            <p:cNvPr id="24" name="椭圆 23"/>
            <p:cNvSpPr/>
            <p:nvPr/>
          </p:nvSpPr>
          <p:spPr>
            <a:xfrm>
              <a:off x="7214440" y="5223159"/>
              <a:ext cx="413117" cy="4131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形状 20"/>
            <p:cNvSpPr/>
            <p:nvPr/>
          </p:nvSpPr>
          <p:spPr>
            <a:xfrm>
              <a:off x="7303101" y="5309493"/>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anchor="ctr"/>
            <a:lstStyle/>
            <a:p>
              <a:pPr algn="ctr"/>
              <a:endParaRPr/>
            </a:p>
          </p:txBody>
        </p:sp>
      </p:grpSp>
      <p:sp>
        <p:nvSpPr>
          <p:cNvPr id="19" name="左大括号 18"/>
          <p:cNvSpPr/>
          <p:nvPr/>
        </p:nvSpPr>
        <p:spPr>
          <a:xfrm>
            <a:off x="4625765" y="1840196"/>
            <a:ext cx="872197" cy="3133585"/>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3.2 </a:t>
            </a:r>
            <a:r>
              <a:rPr lang="zh-CN" altLang="en-US" sz="2800" b="1" dirty="0">
                <a:solidFill>
                  <a:prstClr val="black">
                    <a:lumMod val="75000"/>
                    <a:lumOff val="25000"/>
                  </a:prstClr>
                </a:solidFill>
                <a:latin typeface="微软雅黑" panose="020B0503020204020204" charset="-122"/>
              </a:rPr>
              <a:t>查看想看列表</a:t>
            </a:r>
          </a:p>
        </p:txBody>
      </p:sp>
      <p:pic>
        <p:nvPicPr>
          <p:cNvPr id="2" name="图片 1">
            <a:extLst>
              <a:ext uri="{FF2B5EF4-FFF2-40B4-BE49-F238E27FC236}">
                <a16:creationId xmlns:a16="http://schemas.microsoft.com/office/drawing/2014/main" id="{53133952-F969-4EB9-8162-28336160AFFF}"/>
              </a:ext>
            </a:extLst>
          </p:cNvPr>
          <p:cNvPicPr>
            <a:picLocks noChangeAspect="1"/>
          </p:cNvPicPr>
          <p:nvPr/>
        </p:nvPicPr>
        <p:blipFill>
          <a:blip r:embed="rId4"/>
          <a:stretch>
            <a:fillRect/>
          </a:stretch>
        </p:blipFill>
        <p:spPr>
          <a:xfrm>
            <a:off x="2188572" y="801205"/>
            <a:ext cx="8216192" cy="5706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3.3 </a:t>
            </a:r>
            <a:r>
              <a:rPr lang="zh-CN" altLang="en-US" sz="2800" b="1" dirty="0">
                <a:solidFill>
                  <a:prstClr val="black">
                    <a:lumMod val="75000"/>
                    <a:lumOff val="25000"/>
                  </a:prstClr>
                </a:solidFill>
                <a:latin typeface="微软雅黑" panose="020B0503020204020204" charset="-122"/>
              </a:rPr>
              <a:t>在想看列表中发起邀约</a:t>
            </a:r>
          </a:p>
        </p:txBody>
      </p:sp>
      <p:pic>
        <p:nvPicPr>
          <p:cNvPr id="2" name="图片 1">
            <a:extLst>
              <a:ext uri="{FF2B5EF4-FFF2-40B4-BE49-F238E27FC236}">
                <a16:creationId xmlns:a16="http://schemas.microsoft.com/office/drawing/2014/main" id="{602EED79-2E36-4F9B-9C53-60F355C9B57B}"/>
              </a:ext>
            </a:extLst>
          </p:cNvPr>
          <p:cNvPicPr>
            <a:picLocks noChangeAspect="1"/>
          </p:cNvPicPr>
          <p:nvPr/>
        </p:nvPicPr>
        <p:blipFill>
          <a:blip r:embed="rId4"/>
          <a:stretch>
            <a:fillRect/>
          </a:stretch>
        </p:blipFill>
        <p:spPr>
          <a:xfrm>
            <a:off x="338307" y="808869"/>
            <a:ext cx="11380952" cy="59523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63243" y="2094975"/>
            <a:ext cx="3670014" cy="2693642"/>
            <a:chOff x="1042322" y="1739901"/>
            <a:chExt cx="4637570" cy="340379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1042322" y="1739901"/>
              <a:ext cx="4637570" cy="3403790"/>
            </a:xfrm>
            <a:prstGeom prst="rect">
              <a:avLst/>
            </a:prstGeom>
          </p:spPr>
        </p:pic>
        <p:sp>
          <p:nvSpPr>
            <p:cNvPr id="8" name="文本框 7"/>
            <p:cNvSpPr txBox="1"/>
            <p:nvPr/>
          </p:nvSpPr>
          <p:spPr>
            <a:xfrm>
              <a:off x="2552699" y="2720253"/>
              <a:ext cx="1828800" cy="14001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6" name="文本框 15"/>
          <p:cNvSpPr txBox="1"/>
          <p:nvPr/>
        </p:nvSpPr>
        <p:spPr>
          <a:xfrm>
            <a:off x="6284060" y="3040069"/>
            <a:ext cx="3627610"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accent1"/>
                </a:solidFill>
                <a:latin typeface="+mn-ea"/>
              </a:rPr>
              <a:t>团队介绍</a:t>
            </a:r>
          </a:p>
        </p:txBody>
      </p:sp>
      <p:grpSp>
        <p:nvGrpSpPr>
          <p:cNvPr id="19" name="组合 18"/>
          <p:cNvGrpSpPr/>
          <p:nvPr/>
        </p:nvGrpSpPr>
        <p:grpSpPr>
          <a:xfrm>
            <a:off x="9722985" y="6139992"/>
            <a:ext cx="1594303" cy="377374"/>
            <a:chOff x="9722985" y="5717714"/>
            <a:chExt cx="1594303" cy="377374"/>
          </a:xfrm>
        </p:grpSpPr>
        <p:grpSp>
          <p:nvGrpSpPr>
            <p:cNvPr id="20" name="组合 19"/>
            <p:cNvGrpSpPr/>
            <p:nvPr/>
          </p:nvGrpSpPr>
          <p:grpSpPr>
            <a:xfrm>
              <a:off x="9722985" y="5717714"/>
              <a:ext cx="1594303" cy="377374"/>
              <a:chOff x="9956800" y="4113202"/>
              <a:chExt cx="2391457" cy="566062"/>
            </a:xfrm>
          </p:grpSpPr>
          <p:sp>
            <p:nvSpPr>
              <p:cNvPr id="24" name="椭圆 2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13805"/>
            <a:ext cx="1072811" cy="787400"/>
          </a:xfrm>
          <a:prstGeom prst="rect">
            <a:avLst/>
          </a:prstGeom>
        </p:spPr>
      </p:pic>
      <p:sp>
        <p:nvSpPr>
          <p:cNvPr id="78" name="文本框 77"/>
          <p:cNvSpPr txBox="1"/>
          <p:nvPr/>
        </p:nvSpPr>
        <p:spPr>
          <a:xfrm>
            <a:off x="1411118" y="96750"/>
            <a:ext cx="8337059"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3.4 </a:t>
            </a:r>
            <a:r>
              <a:rPr lang="zh-CN" altLang="en-US" sz="2800" b="1" dirty="0">
                <a:solidFill>
                  <a:prstClr val="black">
                    <a:lumMod val="75000"/>
                    <a:lumOff val="25000"/>
                  </a:prstClr>
                </a:solidFill>
                <a:latin typeface="微软雅黑" panose="020B0503020204020204" charset="-122"/>
              </a:rPr>
              <a:t>直接进入猫眼官网进行订票</a:t>
            </a:r>
          </a:p>
        </p:txBody>
      </p:sp>
      <p:pic>
        <p:nvPicPr>
          <p:cNvPr id="3" name="图片 2">
            <a:extLst>
              <a:ext uri="{FF2B5EF4-FFF2-40B4-BE49-F238E27FC236}">
                <a16:creationId xmlns:a16="http://schemas.microsoft.com/office/drawing/2014/main" id="{2EE3F60D-A86A-40EB-9397-C2BEB5688C21}"/>
              </a:ext>
            </a:extLst>
          </p:cNvPr>
          <p:cNvPicPr>
            <a:picLocks noChangeAspect="1"/>
          </p:cNvPicPr>
          <p:nvPr/>
        </p:nvPicPr>
        <p:blipFill>
          <a:blip r:embed="rId4"/>
          <a:stretch>
            <a:fillRect/>
          </a:stretch>
        </p:blipFill>
        <p:spPr>
          <a:xfrm>
            <a:off x="1080655" y="808333"/>
            <a:ext cx="11039154" cy="5768285"/>
          </a:xfrm>
          <a:prstGeom prst="rect">
            <a:avLst/>
          </a:prstGeom>
        </p:spPr>
      </p:pic>
    </p:spTree>
    <p:extLst>
      <p:ext uri="{BB962C8B-B14F-4D97-AF65-F5344CB8AC3E}">
        <p14:creationId xmlns:p14="http://schemas.microsoft.com/office/powerpoint/2010/main" val="3877686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4.</a:t>
            </a:r>
            <a:r>
              <a:rPr lang="zh-CN" altLang="en-US" sz="2800" b="1" dirty="0">
                <a:solidFill>
                  <a:prstClr val="black">
                    <a:lumMod val="75000"/>
                    <a:lumOff val="25000"/>
                  </a:prstClr>
                </a:solidFill>
                <a:latin typeface="微软雅黑" panose="020B0503020204020204" charset="-122"/>
              </a:rPr>
              <a:t>消息管理</a:t>
            </a:r>
          </a:p>
        </p:txBody>
      </p:sp>
      <p:grpSp>
        <p:nvGrpSpPr>
          <p:cNvPr id="2" name="组合 1"/>
          <p:cNvGrpSpPr/>
          <p:nvPr/>
        </p:nvGrpSpPr>
        <p:grpSpPr>
          <a:xfrm>
            <a:off x="2979156" y="1854264"/>
            <a:ext cx="7594277" cy="2427228"/>
            <a:chOff x="3429323" y="2951544"/>
            <a:chExt cx="7594277" cy="2427228"/>
          </a:xfrm>
        </p:grpSpPr>
        <p:grpSp>
          <p:nvGrpSpPr>
            <p:cNvPr id="14" name="组合 13"/>
            <p:cNvGrpSpPr/>
            <p:nvPr/>
          </p:nvGrpSpPr>
          <p:grpSpPr>
            <a:xfrm>
              <a:off x="6329844" y="2954274"/>
              <a:ext cx="494682" cy="494686"/>
              <a:chOff x="7214440" y="2678456"/>
              <a:chExt cx="413117" cy="413117"/>
            </a:xfrm>
          </p:grpSpPr>
          <p:sp>
            <p:nvSpPr>
              <p:cNvPr id="27" name="椭圆 26"/>
              <p:cNvSpPr/>
              <p:nvPr/>
            </p:nvSpPr>
            <p:spPr>
              <a:xfrm>
                <a:off x="7214440" y="2678456"/>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19"/>
              <p:cNvSpPr/>
              <p:nvPr/>
            </p:nvSpPr>
            <p:spPr>
              <a:xfrm>
                <a:off x="7300764" y="2741298"/>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grpSp>
        <p:sp>
          <p:nvSpPr>
            <p:cNvPr id="45" name="矩形 44"/>
            <p:cNvSpPr/>
            <p:nvPr/>
          </p:nvSpPr>
          <p:spPr>
            <a:xfrm>
              <a:off x="6824526" y="2951544"/>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  关注</a:t>
              </a:r>
            </a:p>
          </p:txBody>
        </p:sp>
        <p:sp>
          <p:nvSpPr>
            <p:cNvPr id="37" name="矩形 36"/>
            <p:cNvSpPr/>
            <p:nvPr/>
          </p:nvSpPr>
          <p:spPr>
            <a:xfrm>
              <a:off x="6824526" y="3907981"/>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  私信</a:t>
              </a:r>
            </a:p>
          </p:txBody>
        </p:sp>
        <p:sp>
          <p:nvSpPr>
            <p:cNvPr id="38" name="矩形 37"/>
            <p:cNvSpPr/>
            <p:nvPr/>
          </p:nvSpPr>
          <p:spPr>
            <a:xfrm>
              <a:off x="6810459" y="4880815"/>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  详情</a:t>
              </a:r>
            </a:p>
          </p:txBody>
        </p:sp>
        <p:sp>
          <p:nvSpPr>
            <p:cNvPr id="39" name="矩形 38"/>
            <p:cNvSpPr/>
            <p:nvPr/>
          </p:nvSpPr>
          <p:spPr>
            <a:xfrm>
              <a:off x="3429323" y="3856439"/>
              <a:ext cx="4199074"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消息管理</a:t>
              </a:r>
            </a:p>
          </p:txBody>
        </p:sp>
      </p:grpSp>
      <p:grpSp>
        <p:nvGrpSpPr>
          <p:cNvPr id="17" name="组合 16"/>
          <p:cNvGrpSpPr/>
          <p:nvPr/>
        </p:nvGrpSpPr>
        <p:grpSpPr>
          <a:xfrm>
            <a:off x="5879677" y="2766999"/>
            <a:ext cx="494682" cy="494682"/>
            <a:chOff x="7214440" y="3667670"/>
            <a:chExt cx="413117" cy="413117"/>
          </a:xfrm>
        </p:grpSpPr>
        <p:sp>
          <p:nvSpPr>
            <p:cNvPr id="18" name="椭圆 17"/>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2"/>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16" name="组合 15"/>
          <p:cNvGrpSpPr/>
          <p:nvPr/>
        </p:nvGrpSpPr>
        <p:grpSpPr>
          <a:xfrm>
            <a:off x="5865609" y="3733294"/>
            <a:ext cx="494682" cy="494682"/>
            <a:chOff x="7202692" y="4703873"/>
            <a:chExt cx="413117" cy="413117"/>
          </a:xfrm>
        </p:grpSpPr>
        <p:sp>
          <p:nvSpPr>
            <p:cNvPr id="21" name="椭圆 20"/>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grpSp>
        <p:nvGrpSpPr>
          <p:cNvPr id="15" name="组合 14"/>
          <p:cNvGrpSpPr/>
          <p:nvPr/>
        </p:nvGrpSpPr>
        <p:grpSpPr>
          <a:xfrm>
            <a:off x="2397924" y="2746393"/>
            <a:ext cx="494682" cy="494682"/>
            <a:chOff x="7214440" y="5223159"/>
            <a:chExt cx="413117" cy="413117"/>
          </a:xfrm>
        </p:grpSpPr>
        <p:sp>
          <p:nvSpPr>
            <p:cNvPr id="24" name="椭圆 23"/>
            <p:cNvSpPr/>
            <p:nvPr/>
          </p:nvSpPr>
          <p:spPr>
            <a:xfrm>
              <a:off x="7214440" y="5223159"/>
              <a:ext cx="413117" cy="4131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形状 20"/>
            <p:cNvSpPr/>
            <p:nvPr/>
          </p:nvSpPr>
          <p:spPr>
            <a:xfrm>
              <a:off x="7303101" y="5309493"/>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anchor="ctr"/>
            <a:lstStyle/>
            <a:p>
              <a:pPr algn="ctr"/>
              <a:endParaRPr/>
            </a:p>
          </p:txBody>
        </p:sp>
      </p:grpSp>
      <p:sp>
        <p:nvSpPr>
          <p:cNvPr id="19" name="左大括号 18"/>
          <p:cNvSpPr/>
          <p:nvPr/>
        </p:nvSpPr>
        <p:spPr>
          <a:xfrm>
            <a:off x="4625765" y="1840197"/>
            <a:ext cx="872197" cy="237371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4.</a:t>
            </a:r>
            <a:r>
              <a:rPr lang="zh-CN" altLang="en-US" sz="2800" b="1" dirty="0">
                <a:solidFill>
                  <a:prstClr val="black">
                    <a:lumMod val="75000"/>
                    <a:lumOff val="25000"/>
                  </a:prstClr>
                </a:solidFill>
                <a:latin typeface="微软雅黑" panose="020B0503020204020204" charset="-122"/>
              </a:rPr>
              <a:t>消息管理</a:t>
            </a:r>
          </a:p>
        </p:txBody>
      </p:sp>
      <p:pic>
        <p:nvPicPr>
          <p:cNvPr id="3" name="图片 2">
            <a:extLst>
              <a:ext uri="{FF2B5EF4-FFF2-40B4-BE49-F238E27FC236}">
                <a16:creationId xmlns:a16="http://schemas.microsoft.com/office/drawing/2014/main" id="{D5ED7AC4-5302-46DF-AC4D-BFE471909C22}"/>
              </a:ext>
            </a:extLst>
          </p:cNvPr>
          <p:cNvPicPr>
            <a:picLocks noChangeAspect="1"/>
          </p:cNvPicPr>
          <p:nvPr/>
        </p:nvPicPr>
        <p:blipFill>
          <a:blip r:embed="rId4"/>
          <a:stretch>
            <a:fillRect/>
          </a:stretch>
        </p:blipFill>
        <p:spPr>
          <a:xfrm>
            <a:off x="628986" y="2562706"/>
            <a:ext cx="3624359" cy="1496625"/>
          </a:xfrm>
          <a:prstGeom prst="rect">
            <a:avLst/>
          </a:prstGeom>
        </p:spPr>
      </p:pic>
      <p:pic>
        <p:nvPicPr>
          <p:cNvPr id="4" name="图片 3">
            <a:extLst>
              <a:ext uri="{FF2B5EF4-FFF2-40B4-BE49-F238E27FC236}">
                <a16:creationId xmlns:a16="http://schemas.microsoft.com/office/drawing/2014/main" id="{65D0E839-329F-4FAA-91F7-1E5302CF9675}"/>
              </a:ext>
            </a:extLst>
          </p:cNvPr>
          <p:cNvPicPr>
            <a:picLocks noChangeAspect="1"/>
          </p:cNvPicPr>
          <p:nvPr/>
        </p:nvPicPr>
        <p:blipFill>
          <a:blip r:embed="rId5"/>
          <a:stretch>
            <a:fillRect/>
          </a:stretch>
        </p:blipFill>
        <p:spPr>
          <a:xfrm>
            <a:off x="4210285" y="1543285"/>
            <a:ext cx="4615060" cy="4615060"/>
          </a:xfrm>
          <a:prstGeom prst="rect">
            <a:avLst/>
          </a:prstGeom>
        </p:spPr>
      </p:pic>
      <p:pic>
        <p:nvPicPr>
          <p:cNvPr id="5" name="图片 4">
            <a:extLst>
              <a:ext uri="{FF2B5EF4-FFF2-40B4-BE49-F238E27FC236}">
                <a16:creationId xmlns:a16="http://schemas.microsoft.com/office/drawing/2014/main" id="{0903F9E0-92E5-4433-89CC-8B2EC2518C56}"/>
              </a:ext>
            </a:extLst>
          </p:cNvPr>
          <p:cNvPicPr>
            <a:picLocks noChangeAspect="1"/>
          </p:cNvPicPr>
          <p:nvPr/>
        </p:nvPicPr>
        <p:blipFill>
          <a:blip r:embed="rId6"/>
          <a:stretch>
            <a:fillRect/>
          </a:stretch>
        </p:blipFill>
        <p:spPr>
          <a:xfrm>
            <a:off x="9068708" y="2892938"/>
            <a:ext cx="2333441" cy="1072123"/>
          </a:xfrm>
          <a:prstGeom prst="rect">
            <a:avLst/>
          </a:prstGeom>
        </p:spPr>
      </p:pic>
    </p:spTree>
    <p:extLst>
      <p:ext uri="{BB962C8B-B14F-4D97-AF65-F5344CB8AC3E}">
        <p14:creationId xmlns:p14="http://schemas.microsoft.com/office/powerpoint/2010/main" val="5619261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5.</a:t>
            </a:r>
            <a:r>
              <a:rPr lang="zh-CN" altLang="en-US" sz="2800" b="1" dirty="0">
                <a:solidFill>
                  <a:prstClr val="black">
                    <a:lumMod val="75000"/>
                    <a:lumOff val="25000"/>
                  </a:prstClr>
                </a:solidFill>
                <a:latin typeface="微软雅黑" panose="020B0503020204020204" charset="-122"/>
              </a:rPr>
              <a:t>社交管理</a:t>
            </a:r>
          </a:p>
        </p:txBody>
      </p:sp>
      <p:grpSp>
        <p:nvGrpSpPr>
          <p:cNvPr id="2" name="组合 1"/>
          <p:cNvGrpSpPr/>
          <p:nvPr/>
        </p:nvGrpSpPr>
        <p:grpSpPr>
          <a:xfrm>
            <a:off x="2979156" y="1854264"/>
            <a:ext cx="7694895" cy="3273611"/>
            <a:chOff x="3429323" y="2951544"/>
            <a:chExt cx="7694895" cy="3273611"/>
          </a:xfrm>
        </p:grpSpPr>
        <p:grpSp>
          <p:nvGrpSpPr>
            <p:cNvPr id="14" name="组合 13"/>
            <p:cNvGrpSpPr/>
            <p:nvPr/>
          </p:nvGrpSpPr>
          <p:grpSpPr>
            <a:xfrm>
              <a:off x="6329844" y="2954274"/>
              <a:ext cx="494682" cy="494686"/>
              <a:chOff x="7214440" y="2678456"/>
              <a:chExt cx="413117" cy="413117"/>
            </a:xfrm>
          </p:grpSpPr>
          <p:sp>
            <p:nvSpPr>
              <p:cNvPr id="27" name="椭圆 26"/>
              <p:cNvSpPr/>
              <p:nvPr/>
            </p:nvSpPr>
            <p:spPr>
              <a:xfrm>
                <a:off x="7214440" y="2678456"/>
                <a:ext cx="413117" cy="4131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19"/>
              <p:cNvSpPr/>
              <p:nvPr/>
            </p:nvSpPr>
            <p:spPr>
              <a:xfrm>
                <a:off x="7300764" y="2741298"/>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2"/>
              </a:solidFill>
              <a:ln w="12700">
                <a:miter lim="400000"/>
              </a:ln>
            </p:spPr>
            <p:txBody>
              <a:bodyPr anchor="ctr"/>
              <a:lstStyle/>
              <a:p>
                <a:pPr algn="ctr"/>
                <a:endParaRPr/>
              </a:p>
            </p:txBody>
          </p:sp>
        </p:grpSp>
        <p:sp>
          <p:nvSpPr>
            <p:cNvPr id="45" name="矩形 44"/>
            <p:cNvSpPr/>
            <p:nvPr/>
          </p:nvSpPr>
          <p:spPr>
            <a:xfrm>
              <a:off x="6824526" y="2951544"/>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评论模块</a:t>
              </a:r>
            </a:p>
          </p:txBody>
        </p:sp>
        <p:sp>
          <p:nvSpPr>
            <p:cNvPr id="37" name="矩形 36"/>
            <p:cNvSpPr/>
            <p:nvPr/>
          </p:nvSpPr>
          <p:spPr>
            <a:xfrm>
              <a:off x="6824526" y="3907981"/>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点赞模块</a:t>
              </a:r>
            </a:p>
          </p:txBody>
        </p:sp>
        <p:sp>
          <p:nvSpPr>
            <p:cNvPr id="38" name="矩形 37"/>
            <p:cNvSpPr/>
            <p:nvPr/>
          </p:nvSpPr>
          <p:spPr>
            <a:xfrm>
              <a:off x="6810459" y="4880815"/>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收藏</a:t>
              </a:r>
            </a:p>
          </p:txBody>
        </p:sp>
        <p:sp>
          <p:nvSpPr>
            <p:cNvPr id="39" name="矩形 38"/>
            <p:cNvSpPr/>
            <p:nvPr/>
          </p:nvSpPr>
          <p:spPr>
            <a:xfrm>
              <a:off x="3429323" y="3856439"/>
              <a:ext cx="4199074"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社交管理</a:t>
              </a:r>
            </a:p>
          </p:txBody>
        </p:sp>
        <p:sp>
          <p:nvSpPr>
            <p:cNvPr id="31" name="矩形 30">
              <a:extLst>
                <a:ext uri="{FF2B5EF4-FFF2-40B4-BE49-F238E27FC236}">
                  <a16:creationId xmlns:a16="http://schemas.microsoft.com/office/drawing/2014/main" id="{95C59998-C112-4689-A4D6-3F861941D0C5}"/>
                </a:ext>
              </a:extLst>
            </p:cNvPr>
            <p:cNvSpPr/>
            <p:nvPr/>
          </p:nvSpPr>
          <p:spPr>
            <a:xfrm>
              <a:off x="6925144" y="5727198"/>
              <a:ext cx="4199074"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dirty="0">
                  <a:solidFill>
                    <a:schemeClr val="tx1">
                      <a:lumMod val="75000"/>
                      <a:lumOff val="25000"/>
                    </a:schemeClr>
                  </a:solidFill>
                  <a:latin typeface="+mn-ea"/>
                </a:rPr>
                <a:t>关注列表</a:t>
              </a:r>
            </a:p>
          </p:txBody>
        </p:sp>
      </p:grpSp>
      <p:grpSp>
        <p:nvGrpSpPr>
          <p:cNvPr id="17" name="组合 16"/>
          <p:cNvGrpSpPr/>
          <p:nvPr/>
        </p:nvGrpSpPr>
        <p:grpSpPr>
          <a:xfrm>
            <a:off x="5879677" y="2766999"/>
            <a:ext cx="494682" cy="494682"/>
            <a:chOff x="7214440" y="3667670"/>
            <a:chExt cx="413117" cy="413117"/>
          </a:xfrm>
        </p:grpSpPr>
        <p:sp>
          <p:nvSpPr>
            <p:cNvPr id="18" name="椭圆 17"/>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任意多边形: 形状 22"/>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grpSp>
        <p:nvGrpSpPr>
          <p:cNvPr id="16" name="组合 15"/>
          <p:cNvGrpSpPr/>
          <p:nvPr/>
        </p:nvGrpSpPr>
        <p:grpSpPr>
          <a:xfrm>
            <a:off x="5865609" y="3733294"/>
            <a:ext cx="494682" cy="494682"/>
            <a:chOff x="7202692" y="4703873"/>
            <a:chExt cx="413117" cy="413117"/>
          </a:xfrm>
        </p:grpSpPr>
        <p:sp>
          <p:nvSpPr>
            <p:cNvPr id="21" name="椭圆 20"/>
            <p:cNvSpPr/>
            <p:nvPr/>
          </p:nvSpPr>
          <p:spPr>
            <a:xfrm>
              <a:off x="7202692" y="4703873"/>
              <a:ext cx="413117" cy="413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任意多边形: 形状 21"/>
            <p:cNvSpPr/>
            <p:nvPr/>
          </p:nvSpPr>
          <p:spPr>
            <a:xfrm>
              <a:off x="7298468" y="4801091"/>
              <a:ext cx="240468" cy="21867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anchor="ctr"/>
            <a:lstStyle/>
            <a:p>
              <a:pPr algn="ctr"/>
              <a:endParaRPr/>
            </a:p>
          </p:txBody>
        </p:sp>
      </p:grpSp>
      <p:grpSp>
        <p:nvGrpSpPr>
          <p:cNvPr id="15" name="组合 14"/>
          <p:cNvGrpSpPr/>
          <p:nvPr/>
        </p:nvGrpSpPr>
        <p:grpSpPr>
          <a:xfrm>
            <a:off x="2397924" y="2746393"/>
            <a:ext cx="494682" cy="494682"/>
            <a:chOff x="7214440" y="5223159"/>
            <a:chExt cx="413117" cy="413117"/>
          </a:xfrm>
        </p:grpSpPr>
        <p:sp>
          <p:nvSpPr>
            <p:cNvPr id="24" name="椭圆 23"/>
            <p:cNvSpPr/>
            <p:nvPr/>
          </p:nvSpPr>
          <p:spPr>
            <a:xfrm>
              <a:off x="7214440" y="5223159"/>
              <a:ext cx="413117" cy="4131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任意多边形: 形状 20"/>
            <p:cNvSpPr/>
            <p:nvPr/>
          </p:nvSpPr>
          <p:spPr>
            <a:xfrm>
              <a:off x="7303101" y="5309493"/>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anchor="ctr"/>
            <a:lstStyle/>
            <a:p>
              <a:pPr algn="ctr"/>
              <a:endParaRPr/>
            </a:p>
          </p:txBody>
        </p:sp>
      </p:grpSp>
      <p:sp>
        <p:nvSpPr>
          <p:cNvPr id="19" name="左大括号 18"/>
          <p:cNvSpPr/>
          <p:nvPr/>
        </p:nvSpPr>
        <p:spPr>
          <a:xfrm>
            <a:off x="4625765" y="1840197"/>
            <a:ext cx="872197" cy="3064312"/>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6408CCAF-E547-46F8-9B67-21FDC38AC1A6}"/>
              </a:ext>
            </a:extLst>
          </p:cNvPr>
          <p:cNvGrpSpPr/>
          <p:nvPr/>
        </p:nvGrpSpPr>
        <p:grpSpPr>
          <a:xfrm>
            <a:off x="5879677" y="4639833"/>
            <a:ext cx="494682" cy="494682"/>
            <a:chOff x="7214440" y="3667670"/>
            <a:chExt cx="413117" cy="413117"/>
          </a:xfrm>
        </p:grpSpPr>
        <p:sp>
          <p:nvSpPr>
            <p:cNvPr id="25" name="椭圆 24">
              <a:extLst>
                <a:ext uri="{FF2B5EF4-FFF2-40B4-BE49-F238E27FC236}">
                  <a16:creationId xmlns:a16="http://schemas.microsoft.com/office/drawing/2014/main" id="{3B397EE2-2119-4C27-B749-5F393F23CC31}"/>
                </a:ext>
              </a:extLst>
            </p:cNvPr>
            <p:cNvSpPr/>
            <p:nvPr/>
          </p:nvSpPr>
          <p:spPr>
            <a:xfrm>
              <a:off x="7214440" y="3667670"/>
              <a:ext cx="413117" cy="413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任意多边形: 形状 22">
              <a:extLst>
                <a:ext uri="{FF2B5EF4-FFF2-40B4-BE49-F238E27FC236}">
                  <a16:creationId xmlns:a16="http://schemas.microsoft.com/office/drawing/2014/main" id="{75040CB6-D961-40C0-8CC7-D85387720E27}"/>
                </a:ext>
              </a:extLst>
            </p:cNvPr>
            <p:cNvSpPr/>
            <p:nvPr/>
          </p:nvSpPr>
          <p:spPr>
            <a:xfrm>
              <a:off x="7298468" y="3754004"/>
              <a:ext cx="240468" cy="240449"/>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bg2"/>
            </a:solidFill>
            <a:ln w="12700">
              <a:miter lim="400000"/>
            </a:ln>
          </p:spPr>
          <p:txBody>
            <a:bodyPr anchor="ctr"/>
            <a:lstStyle/>
            <a:p>
              <a:pPr algn="ct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32" name="文本框 31"/>
          <p:cNvSpPr txBox="1"/>
          <p:nvPr/>
        </p:nvSpPr>
        <p:spPr>
          <a:xfrm>
            <a:off x="1533918" y="363433"/>
            <a:ext cx="3295317" cy="52197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prstClr val="black">
                    <a:lumMod val="75000"/>
                    <a:lumOff val="25000"/>
                  </a:prstClr>
                </a:solidFill>
                <a:latin typeface="微软雅黑" panose="020B0503020204020204" charset="-122"/>
              </a:rPr>
              <a:t>5.</a:t>
            </a:r>
            <a:r>
              <a:rPr lang="zh-CN" altLang="en-US" sz="2800" b="1" dirty="0">
                <a:solidFill>
                  <a:prstClr val="black">
                    <a:lumMod val="75000"/>
                    <a:lumOff val="25000"/>
                  </a:prstClr>
                </a:solidFill>
                <a:latin typeface="微软雅黑" panose="020B0503020204020204" charset="-122"/>
              </a:rPr>
              <a:t>社交管理</a:t>
            </a:r>
          </a:p>
        </p:txBody>
      </p:sp>
      <p:pic>
        <p:nvPicPr>
          <p:cNvPr id="3" name="图片 2">
            <a:extLst>
              <a:ext uri="{FF2B5EF4-FFF2-40B4-BE49-F238E27FC236}">
                <a16:creationId xmlns:a16="http://schemas.microsoft.com/office/drawing/2014/main" id="{C266884F-96B8-4021-BF9B-11D59409C63A}"/>
              </a:ext>
            </a:extLst>
          </p:cNvPr>
          <p:cNvPicPr>
            <a:picLocks noChangeAspect="1"/>
          </p:cNvPicPr>
          <p:nvPr/>
        </p:nvPicPr>
        <p:blipFill>
          <a:blip r:embed="rId4"/>
          <a:stretch>
            <a:fillRect/>
          </a:stretch>
        </p:blipFill>
        <p:spPr>
          <a:xfrm>
            <a:off x="4829235" y="0"/>
            <a:ext cx="3160390" cy="6584146"/>
          </a:xfrm>
          <a:prstGeom prst="rect">
            <a:avLst/>
          </a:prstGeom>
        </p:spPr>
      </p:pic>
    </p:spTree>
    <p:extLst>
      <p:ext uri="{BB962C8B-B14F-4D97-AF65-F5344CB8AC3E}">
        <p14:creationId xmlns:p14="http://schemas.microsoft.com/office/powerpoint/2010/main" val="2055950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63243" y="2094975"/>
            <a:ext cx="3670014" cy="2693642"/>
            <a:chOff x="1042322" y="1739901"/>
            <a:chExt cx="4637570" cy="340379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1042322" y="1739901"/>
              <a:ext cx="4637570" cy="3403790"/>
            </a:xfrm>
            <a:prstGeom prst="rect">
              <a:avLst/>
            </a:prstGeom>
          </p:spPr>
        </p:pic>
        <p:sp>
          <p:nvSpPr>
            <p:cNvPr id="8" name="文本框 7"/>
            <p:cNvSpPr txBox="1"/>
            <p:nvPr/>
          </p:nvSpPr>
          <p:spPr>
            <a:xfrm>
              <a:off x="2552699" y="2720253"/>
              <a:ext cx="1828800" cy="14001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6" name="文本框 15"/>
          <p:cNvSpPr txBox="1"/>
          <p:nvPr/>
        </p:nvSpPr>
        <p:spPr>
          <a:xfrm>
            <a:off x="6186170" y="3150235"/>
            <a:ext cx="3627755"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00A99D"/>
                </a:solidFill>
                <a:effectLst/>
                <a:uLnTx/>
                <a:uFillTx/>
                <a:latin typeface="微软雅黑" panose="020B0503020204020204" charset="-122"/>
                <a:ea typeface="微软雅黑" panose="020B0503020204020204" charset="-122"/>
                <a:cs typeface="+mn-cs"/>
              </a:rPr>
              <a:t>项目总结</a:t>
            </a:r>
          </a:p>
        </p:txBody>
      </p:sp>
      <p:grpSp>
        <p:nvGrpSpPr>
          <p:cNvPr id="19" name="组合 18"/>
          <p:cNvGrpSpPr/>
          <p:nvPr/>
        </p:nvGrpSpPr>
        <p:grpSpPr>
          <a:xfrm>
            <a:off x="9722985" y="6139992"/>
            <a:ext cx="1594303" cy="377374"/>
            <a:chOff x="9722985" y="5717714"/>
            <a:chExt cx="1594303" cy="377374"/>
          </a:xfrm>
        </p:grpSpPr>
        <p:grpSp>
          <p:nvGrpSpPr>
            <p:cNvPr id="20" name="组合 19"/>
            <p:cNvGrpSpPr/>
            <p:nvPr/>
          </p:nvGrpSpPr>
          <p:grpSpPr>
            <a:xfrm>
              <a:off x="9722985" y="5717714"/>
              <a:ext cx="1594303" cy="377374"/>
              <a:chOff x="9956800" y="4113202"/>
              <a:chExt cx="2391457" cy="566062"/>
            </a:xfrm>
          </p:grpSpPr>
          <p:sp>
            <p:nvSpPr>
              <p:cNvPr id="24" name="椭圆 2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椭圆 2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椭圆 2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2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pic>
        <p:nvPicPr>
          <p:cNvPr id="15" name="图片 14">
            <a:extLst>
              <a:ext uri="{FF2B5EF4-FFF2-40B4-BE49-F238E27FC236}">
                <a16:creationId xmlns:a16="http://schemas.microsoft.com/office/drawing/2014/main" id="{793A88D7-39EF-4ABB-9F59-4AEC01A09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67493" y="1889705"/>
            <a:ext cx="6030655" cy="5015161"/>
            <a:chOff x="3067493" y="1889705"/>
            <a:chExt cx="6030655" cy="5015161"/>
          </a:xfrm>
        </p:grpSpPr>
        <p:sp>
          <p:nvSpPr>
            <p:cNvPr id="43" name="任意多边形 42"/>
            <p:cNvSpPr/>
            <p:nvPr/>
          </p:nvSpPr>
          <p:spPr>
            <a:xfrm flipH="1">
              <a:off x="4766202" y="1889705"/>
              <a:ext cx="1638079" cy="5015161"/>
            </a:xfrm>
            <a:custGeom>
              <a:avLst/>
              <a:gdLst>
                <a:gd name="connsiteX0" fmla="*/ 1228559 w 1638079"/>
                <a:gd name="connsiteY0" fmla="*/ 0 h 5015161"/>
                <a:gd name="connsiteX1" fmla="*/ 1228559 w 1638079"/>
                <a:gd name="connsiteY1" fmla="*/ 206832 h 5015161"/>
                <a:gd name="connsiteX2" fmla="*/ 716660 w 1638079"/>
                <a:gd name="connsiteY2" fmla="*/ 206832 h 5015161"/>
                <a:gd name="connsiteX3" fmla="*/ 0 w 1638079"/>
                <a:gd name="connsiteY3" fmla="*/ 923492 h 5015161"/>
                <a:gd name="connsiteX4" fmla="*/ 0 w 1638079"/>
                <a:gd name="connsiteY4" fmla="*/ 5015161 h 5015161"/>
                <a:gd name="connsiteX5" fmla="*/ 222992 w 1638079"/>
                <a:gd name="connsiteY5" fmla="*/ 5015161 h 5015161"/>
                <a:gd name="connsiteX6" fmla="*/ 222992 w 1638079"/>
                <a:gd name="connsiteY6" fmla="*/ 923492 h 5015161"/>
                <a:gd name="connsiteX7" fmla="*/ 716660 w 1638079"/>
                <a:gd name="connsiteY7" fmla="*/ 429824 h 5015161"/>
                <a:gd name="connsiteX8" fmla="*/ 1228559 w 1638079"/>
                <a:gd name="connsiteY8" fmla="*/ 429824 h 5015161"/>
                <a:gd name="connsiteX9" fmla="*/ 1228559 w 1638079"/>
                <a:gd name="connsiteY9" fmla="*/ 636656 h 5015161"/>
                <a:gd name="connsiteX10" fmla="*/ 1638079 w 1638079"/>
                <a:gd name="connsiteY10" fmla="*/ 318328 h 50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5015161">
                  <a:moveTo>
                    <a:pt x="1228559" y="0"/>
                  </a:moveTo>
                  <a:lnTo>
                    <a:pt x="1228559" y="206832"/>
                  </a:lnTo>
                  <a:lnTo>
                    <a:pt x="716660" y="206832"/>
                  </a:lnTo>
                  <a:cubicBezTo>
                    <a:pt x="320860" y="206832"/>
                    <a:pt x="0" y="527692"/>
                    <a:pt x="0" y="923492"/>
                  </a:cubicBezTo>
                  <a:lnTo>
                    <a:pt x="0" y="5015161"/>
                  </a:lnTo>
                  <a:lnTo>
                    <a:pt x="222992" y="5015161"/>
                  </a:lnTo>
                  <a:lnTo>
                    <a:pt x="222992" y="923492"/>
                  </a:lnTo>
                  <a:cubicBezTo>
                    <a:pt x="222992" y="650847"/>
                    <a:pt x="444015" y="429824"/>
                    <a:pt x="716660" y="429824"/>
                  </a:cubicBezTo>
                  <a:lnTo>
                    <a:pt x="1228559" y="429824"/>
                  </a:lnTo>
                  <a:lnTo>
                    <a:pt x="1228559" y="636656"/>
                  </a:lnTo>
                  <a:lnTo>
                    <a:pt x="1638079" y="3183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5" name="任意多边形 44"/>
            <p:cNvSpPr/>
            <p:nvPr/>
          </p:nvSpPr>
          <p:spPr>
            <a:xfrm flipH="1">
              <a:off x="4083410" y="4894561"/>
              <a:ext cx="1638079" cy="2010305"/>
            </a:xfrm>
            <a:custGeom>
              <a:avLst/>
              <a:gdLst>
                <a:gd name="connsiteX0" fmla="*/ 1228559 w 1638079"/>
                <a:gd name="connsiteY0" fmla="*/ 0 h 2010305"/>
                <a:gd name="connsiteX1" fmla="*/ 1228559 w 1638079"/>
                <a:gd name="connsiteY1" fmla="*/ 206832 h 2010305"/>
                <a:gd name="connsiteX2" fmla="*/ 716660 w 1638079"/>
                <a:gd name="connsiteY2" fmla="*/ 206832 h 2010305"/>
                <a:gd name="connsiteX3" fmla="*/ 0 w 1638079"/>
                <a:gd name="connsiteY3" fmla="*/ 923492 h 2010305"/>
                <a:gd name="connsiteX4" fmla="*/ 0 w 1638079"/>
                <a:gd name="connsiteY4" fmla="*/ 2010305 h 2010305"/>
                <a:gd name="connsiteX5" fmla="*/ 222992 w 1638079"/>
                <a:gd name="connsiteY5" fmla="*/ 2010305 h 2010305"/>
                <a:gd name="connsiteX6" fmla="*/ 222992 w 1638079"/>
                <a:gd name="connsiteY6" fmla="*/ 923492 h 2010305"/>
                <a:gd name="connsiteX7" fmla="*/ 716660 w 1638079"/>
                <a:gd name="connsiteY7" fmla="*/ 429824 h 2010305"/>
                <a:gd name="connsiteX8" fmla="*/ 1228559 w 1638079"/>
                <a:gd name="connsiteY8" fmla="*/ 429824 h 2010305"/>
                <a:gd name="connsiteX9" fmla="*/ 1228559 w 1638079"/>
                <a:gd name="connsiteY9" fmla="*/ 636656 h 2010305"/>
                <a:gd name="connsiteX10" fmla="*/ 1638079 w 1638079"/>
                <a:gd name="connsiteY10" fmla="*/ 318328 h 20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2010305">
                  <a:moveTo>
                    <a:pt x="1228559" y="0"/>
                  </a:moveTo>
                  <a:lnTo>
                    <a:pt x="1228559" y="206832"/>
                  </a:lnTo>
                  <a:lnTo>
                    <a:pt x="716660" y="206832"/>
                  </a:lnTo>
                  <a:cubicBezTo>
                    <a:pt x="320860" y="206832"/>
                    <a:pt x="0" y="527692"/>
                    <a:pt x="0" y="923492"/>
                  </a:cubicBezTo>
                  <a:lnTo>
                    <a:pt x="0" y="2010305"/>
                  </a:lnTo>
                  <a:lnTo>
                    <a:pt x="222992" y="2010305"/>
                  </a:lnTo>
                  <a:lnTo>
                    <a:pt x="222992" y="923492"/>
                  </a:lnTo>
                  <a:cubicBezTo>
                    <a:pt x="222992" y="650847"/>
                    <a:pt x="444015" y="429824"/>
                    <a:pt x="716660" y="429824"/>
                  </a:cubicBezTo>
                  <a:lnTo>
                    <a:pt x="1228559" y="429824"/>
                  </a:lnTo>
                  <a:lnTo>
                    <a:pt x="1228559" y="636656"/>
                  </a:lnTo>
                  <a:lnTo>
                    <a:pt x="1638079" y="3183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4" name="任意多边形 43"/>
            <p:cNvSpPr/>
            <p:nvPr/>
          </p:nvSpPr>
          <p:spPr>
            <a:xfrm>
              <a:off x="5823293" y="2786071"/>
              <a:ext cx="3274855" cy="4118795"/>
            </a:xfrm>
            <a:custGeom>
              <a:avLst/>
              <a:gdLst>
                <a:gd name="connsiteX0" fmla="*/ 2837793 w 3274855"/>
                <a:gd name="connsiteY0" fmla="*/ 0 h 4118795"/>
                <a:gd name="connsiteX1" fmla="*/ 3274855 w 3274855"/>
                <a:gd name="connsiteY1" fmla="*/ 310685 h 4118795"/>
                <a:gd name="connsiteX2" fmla="*/ 2837793 w 3274855"/>
                <a:gd name="connsiteY2" fmla="*/ 621371 h 4118795"/>
                <a:gd name="connsiteX3" fmla="*/ 2837793 w 3274855"/>
                <a:gd name="connsiteY3" fmla="*/ 425486 h 4118795"/>
                <a:gd name="connsiteX4" fmla="*/ 827359 w 3274855"/>
                <a:gd name="connsiteY4" fmla="*/ 425486 h 4118795"/>
                <a:gd name="connsiteX5" fmla="*/ 229600 w 3274855"/>
                <a:gd name="connsiteY5" fmla="*/ 1023245 h 4118795"/>
                <a:gd name="connsiteX6" fmla="*/ 229600 w 3274855"/>
                <a:gd name="connsiteY6" fmla="*/ 4118795 h 4118795"/>
                <a:gd name="connsiteX7" fmla="*/ 0 w 3274855"/>
                <a:gd name="connsiteY7" fmla="*/ 4118795 h 4118795"/>
                <a:gd name="connsiteX8" fmla="*/ 0 w 3274855"/>
                <a:gd name="connsiteY8" fmla="*/ 1023245 h 4118795"/>
                <a:gd name="connsiteX9" fmla="*/ 827359 w 3274855"/>
                <a:gd name="connsiteY9" fmla="*/ 195886 h 4118795"/>
                <a:gd name="connsiteX10" fmla="*/ 2837793 w 3274855"/>
                <a:gd name="connsiteY10" fmla="*/ 195885 h 411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4855" h="4118795">
                  <a:moveTo>
                    <a:pt x="2837793" y="0"/>
                  </a:moveTo>
                  <a:lnTo>
                    <a:pt x="3274855" y="310685"/>
                  </a:lnTo>
                  <a:lnTo>
                    <a:pt x="2837793" y="621371"/>
                  </a:lnTo>
                  <a:lnTo>
                    <a:pt x="2837793" y="425486"/>
                  </a:lnTo>
                  <a:lnTo>
                    <a:pt x="827359" y="425486"/>
                  </a:lnTo>
                  <a:cubicBezTo>
                    <a:pt x="497226" y="425486"/>
                    <a:pt x="229600" y="693112"/>
                    <a:pt x="229600" y="1023245"/>
                  </a:cubicBezTo>
                  <a:lnTo>
                    <a:pt x="229600" y="4118795"/>
                  </a:lnTo>
                  <a:lnTo>
                    <a:pt x="0" y="4118795"/>
                  </a:lnTo>
                  <a:lnTo>
                    <a:pt x="0" y="1023245"/>
                  </a:lnTo>
                  <a:cubicBezTo>
                    <a:pt x="0" y="566307"/>
                    <a:pt x="370421" y="195886"/>
                    <a:pt x="827359" y="195886"/>
                  </a:cubicBezTo>
                  <a:lnTo>
                    <a:pt x="2837793" y="19588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1" name="任意多边形 40"/>
            <p:cNvSpPr/>
            <p:nvPr/>
          </p:nvSpPr>
          <p:spPr>
            <a:xfrm flipH="1">
              <a:off x="3067493" y="3393040"/>
              <a:ext cx="4027164" cy="3511826"/>
            </a:xfrm>
            <a:custGeom>
              <a:avLst/>
              <a:gdLst>
                <a:gd name="connsiteX0" fmla="*/ 3489699 w 4027164"/>
                <a:gd name="connsiteY0" fmla="*/ 0 h 3511826"/>
                <a:gd name="connsiteX1" fmla="*/ 3489699 w 4027164"/>
                <a:gd name="connsiteY1" fmla="*/ 265753 h 3511826"/>
                <a:gd name="connsiteX2" fmla="*/ 1017423 w 4027164"/>
                <a:gd name="connsiteY2" fmla="*/ 265752 h 3511826"/>
                <a:gd name="connsiteX3" fmla="*/ 0 w 4027164"/>
                <a:gd name="connsiteY3" fmla="*/ 1283175 h 3511826"/>
                <a:gd name="connsiteX4" fmla="*/ 0 w 4027164"/>
                <a:gd name="connsiteY4" fmla="*/ 3511826 h 3511826"/>
                <a:gd name="connsiteX5" fmla="*/ 232609 w 4027164"/>
                <a:gd name="connsiteY5" fmla="*/ 3511826 h 3511826"/>
                <a:gd name="connsiteX6" fmla="*/ 232609 w 4027164"/>
                <a:gd name="connsiteY6" fmla="*/ 1283176 h 3511826"/>
                <a:gd name="connsiteX7" fmla="*/ 1017423 w 4027164"/>
                <a:gd name="connsiteY7" fmla="*/ 498362 h 3511826"/>
                <a:gd name="connsiteX8" fmla="*/ 3489699 w 4027164"/>
                <a:gd name="connsiteY8" fmla="*/ 498362 h 3511826"/>
                <a:gd name="connsiteX9" fmla="*/ 3489699 w 4027164"/>
                <a:gd name="connsiteY9" fmla="*/ 764114 h 3511826"/>
                <a:gd name="connsiteX10" fmla="*/ 4027164 w 4027164"/>
                <a:gd name="connsiteY10" fmla="*/ 382057 h 351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7164" h="3511826">
                  <a:moveTo>
                    <a:pt x="3489699" y="0"/>
                  </a:moveTo>
                  <a:lnTo>
                    <a:pt x="3489699" y="265753"/>
                  </a:lnTo>
                  <a:lnTo>
                    <a:pt x="1017423" y="265752"/>
                  </a:lnTo>
                  <a:cubicBezTo>
                    <a:pt x="455516" y="265752"/>
                    <a:pt x="0" y="721268"/>
                    <a:pt x="0" y="1283175"/>
                  </a:cubicBezTo>
                  <a:lnTo>
                    <a:pt x="0" y="3511826"/>
                  </a:lnTo>
                  <a:lnTo>
                    <a:pt x="232609" y="3511826"/>
                  </a:lnTo>
                  <a:lnTo>
                    <a:pt x="232609" y="1283176"/>
                  </a:lnTo>
                  <a:cubicBezTo>
                    <a:pt x="232609" y="849735"/>
                    <a:pt x="583982" y="498362"/>
                    <a:pt x="1017423" y="498362"/>
                  </a:cubicBezTo>
                  <a:lnTo>
                    <a:pt x="3489699" y="498362"/>
                  </a:lnTo>
                  <a:lnTo>
                    <a:pt x="3489699" y="764114"/>
                  </a:lnTo>
                  <a:lnTo>
                    <a:pt x="4027164" y="3820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2" name="任意多边形 41"/>
            <p:cNvSpPr/>
            <p:nvPr/>
          </p:nvSpPr>
          <p:spPr>
            <a:xfrm>
              <a:off x="6520430" y="4347273"/>
              <a:ext cx="1638079" cy="2557593"/>
            </a:xfrm>
            <a:custGeom>
              <a:avLst/>
              <a:gdLst>
                <a:gd name="connsiteX0" fmla="*/ 1228559 w 1638079"/>
                <a:gd name="connsiteY0" fmla="*/ 0 h 2557593"/>
                <a:gd name="connsiteX1" fmla="*/ 1638079 w 1638079"/>
                <a:gd name="connsiteY1" fmla="*/ 318328 h 2557593"/>
                <a:gd name="connsiteX2" fmla="*/ 1228559 w 1638079"/>
                <a:gd name="connsiteY2" fmla="*/ 636656 h 2557593"/>
                <a:gd name="connsiteX3" fmla="*/ 1228559 w 1638079"/>
                <a:gd name="connsiteY3" fmla="*/ 429824 h 2557593"/>
                <a:gd name="connsiteX4" fmla="*/ 716660 w 1638079"/>
                <a:gd name="connsiteY4" fmla="*/ 429824 h 2557593"/>
                <a:gd name="connsiteX5" fmla="*/ 222992 w 1638079"/>
                <a:gd name="connsiteY5" fmla="*/ 923492 h 2557593"/>
                <a:gd name="connsiteX6" fmla="*/ 222992 w 1638079"/>
                <a:gd name="connsiteY6" fmla="*/ 2557593 h 2557593"/>
                <a:gd name="connsiteX7" fmla="*/ 0 w 1638079"/>
                <a:gd name="connsiteY7" fmla="*/ 2557593 h 2557593"/>
                <a:gd name="connsiteX8" fmla="*/ 0 w 1638079"/>
                <a:gd name="connsiteY8" fmla="*/ 923492 h 2557593"/>
                <a:gd name="connsiteX9" fmla="*/ 716660 w 1638079"/>
                <a:gd name="connsiteY9" fmla="*/ 206832 h 2557593"/>
                <a:gd name="connsiteX10" fmla="*/ 1228559 w 1638079"/>
                <a:gd name="connsiteY10" fmla="*/ 206832 h 255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2557593">
                  <a:moveTo>
                    <a:pt x="1228559" y="0"/>
                  </a:moveTo>
                  <a:lnTo>
                    <a:pt x="1638079" y="318328"/>
                  </a:lnTo>
                  <a:lnTo>
                    <a:pt x="1228559" y="636656"/>
                  </a:lnTo>
                  <a:lnTo>
                    <a:pt x="1228559" y="429824"/>
                  </a:lnTo>
                  <a:lnTo>
                    <a:pt x="716660" y="429824"/>
                  </a:lnTo>
                  <a:cubicBezTo>
                    <a:pt x="444015" y="429824"/>
                    <a:pt x="222992" y="650847"/>
                    <a:pt x="222992" y="923492"/>
                  </a:cubicBezTo>
                  <a:lnTo>
                    <a:pt x="222992" y="2557593"/>
                  </a:lnTo>
                  <a:lnTo>
                    <a:pt x="0" y="2557593"/>
                  </a:lnTo>
                  <a:lnTo>
                    <a:pt x="0" y="923492"/>
                  </a:lnTo>
                  <a:cubicBezTo>
                    <a:pt x="0" y="527692"/>
                    <a:pt x="320860" y="206832"/>
                    <a:pt x="716660" y="206832"/>
                  </a:cubicBezTo>
                  <a:lnTo>
                    <a:pt x="1228559" y="20683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grpSp>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26" name="文本框 25"/>
          <p:cNvSpPr txBox="1"/>
          <p:nvPr/>
        </p:nvSpPr>
        <p:spPr>
          <a:xfrm>
            <a:off x="1534160" y="424815"/>
            <a:ext cx="3295015"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技术应用</a:t>
            </a:r>
          </a:p>
        </p:txBody>
      </p:sp>
      <p:sp>
        <p:nvSpPr>
          <p:cNvPr id="48" name="矩形 47"/>
          <p:cNvSpPr/>
          <p:nvPr/>
        </p:nvSpPr>
        <p:spPr>
          <a:xfrm>
            <a:off x="8274685" y="4314190"/>
            <a:ext cx="3390842" cy="120032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spcBef>
                <a:spcPts val="0"/>
              </a:spcBef>
              <a:spcAft>
                <a:spcPts val="0"/>
              </a:spcAft>
              <a:buClrTx/>
              <a:buSzTx/>
              <a:buFont typeface="Arial" panose="020B0604020202020204" pitchFamily="34" charset="0"/>
              <a:buNone/>
              <a:defRPr/>
            </a:pPr>
            <a:r>
              <a:rPr lang="zh-CN" altLang="en-US" sz="2400" b="1" dirty="0">
                <a:latin typeface="+mn-ea"/>
                <a:sym typeface="+mn-ea"/>
              </a:rPr>
              <a:t>数据库：</a:t>
            </a:r>
            <a:endParaRPr lang="en-US" altLang="zh-CN" sz="2400" b="1" dirty="0">
              <a:latin typeface="+mn-ea"/>
              <a:sym typeface="+mn-ea"/>
            </a:endParaRPr>
          </a:p>
          <a:p>
            <a:pPr indent="0" algn="ctr">
              <a:spcBef>
                <a:spcPts val="0"/>
              </a:spcBef>
              <a:spcAft>
                <a:spcPts val="0"/>
              </a:spcAft>
              <a:buClrTx/>
              <a:buSzTx/>
              <a:buFont typeface="Arial" panose="020B0604020202020204" pitchFamily="34" charset="0"/>
              <a:buNone/>
              <a:defRPr/>
            </a:pPr>
            <a:r>
              <a:rPr lang="en-US" altLang="zh-CN" sz="2400" dirty="0">
                <a:latin typeface="+mn-ea"/>
                <a:sym typeface="+mn-ea"/>
              </a:rPr>
              <a:t>MySQL</a:t>
            </a:r>
          </a:p>
          <a:p>
            <a:pPr indent="0" algn="ctr">
              <a:spcBef>
                <a:spcPts val="0"/>
              </a:spcBef>
              <a:spcAft>
                <a:spcPts val="0"/>
              </a:spcAft>
              <a:buClrTx/>
              <a:buSzTx/>
              <a:buFont typeface="Arial" panose="020B0604020202020204" pitchFamily="34" charset="0"/>
              <a:buNone/>
              <a:defRPr/>
            </a:pPr>
            <a:r>
              <a:rPr lang="zh-CN" altLang="en-US" sz="2400" dirty="0">
                <a:latin typeface="+mn-ea"/>
                <a:sym typeface="+mn-ea"/>
              </a:rPr>
              <a:t>猫眼、豆瓣、淘宝</a:t>
            </a:r>
            <a:r>
              <a:rPr lang="en-US" altLang="zh-CN" sz="2400" dirty="0">
                <a:latin typeface="+mn-ea"/>
                <a:sym typeface="+mn-ea"/>
              </a:rPr>
              <a:t>API</a:t>
            </a:r>
            <a:endParaRPr lang="zh-CN" altLang="en-US" sz="2400" dirty="0">
              <a:latin typeface="+mn-ea"/>
            </a:endParaRPr>
          </a:p>
        </p:txBody>
      </p:sp>
      <p:sp>
        <p:nvSpPr>
          <p:cNvPr id="51" name="矩形 50"/>
          <p:cNvSpPr/>
          <p:nvPr/>
        </p:nvSpPr>
        <p:spPr>
          <a:xfrm>
            <a:off x="9142095" y="1889760"/>
            <a:ext cx="2050415" cy="182755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dirty="0">
                <a:latin typeface="+mn-ea"/>
                <a:sym typeface="+mn-ea"/>
              </a:rPr>
              <a:t>前端：</a:t>
            </a:r>
            <a:endParaRPr lang="en-US" altLang="zh-CN" sz="2400" b="1" dirty="0">
              <a:latin typeface="+mn-ea"/>
              <a:sym typeface="+mn-ea"/>
            </a:endParaRPr>
          </a:p>
          <a:p>
            <a:pPr algn="ctr">
              <a:lnSpc>
                <a:spcPct val="120000"/>
              </a:lnSpc>
            </a:pPr>
            <a:r>
              <a:rPr lang="en-US" altLang="zh-CN" sz="2400" dirty="0">
                <a:latin typeface="+mn-ea"/>
                <a:sym typeface="+mn-ea"/>
              </a:rPr>
              <a:t>HTML</a:t>
            </a:r>
          </a:p>
          <a:p>
            <a:pPr algn="ctr">
              <a:lnSpc>
                <a:spcPct val="120000"/>
              </a:lnSpc>
            </a:pPr>
            <a:r>
              <a:rPr lang="en-US" altLang="zh-CN" sz="2400" dirty="0">
                <a:latin typeface="+mn-ea"/>
                <a:sym typeface="+mn-ea"/>
              </a:rPr>
              <a:t>CSS</a:t>
            </a:r>
          </a:p>
          <a:p>
            <a:pPr algn="ctr">
              <a:lnSpc>
                <a:spcPct val="120000"/>
              </a:lnSpc>
            </a:pPr>
            <a:r>
              <a:rPr lang="en-US" altLang="zh-CN" sz="2400" dirty="0">
                <a:latin typeface="+mn-ea"/>
                <a:sym typeface="+mn-ea"/>
              </a:rPr>
              <a:t>JS</a:t>
            </a:r>
            <a:endParaRPr lang="zh-CN" altLang="en-US" sz="2400" dirty="0">
              <a:latin typeface="+mn-ea"/>
            </a:endParaRPr>
          </a:p>
        </p:txBody>
      </p:sp>
      <p:sp>
        <p:nvSpPr>
          <p:cNvPr id="57" name="矩形 56"/>
          <p:cNvSpPr/>
          <p:nvPr/>
        </p:nvSpPr>
        <p:spPr>
          <a:xfrm>
            <a:off x="680085" y="2858135"/>
            <a:ext cx="2388235" cy="182755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2400" b="1" dirty="0">
                <a:latin typeface="+mn-ea"/>
                <a:sym typeface="+mn-ea"/>
              </a:rPr>
              <a:t>SSM</a:t>
            </a:r>
            <a:r>
              <a:rPr lang="zh-CN" altLang="en-US" sz="2400" b="1" dirty="0">
                <a:latin typeface="+mn-ea"/>
                <a:sym typeface="+mn-ea"/>
              </a:rPr>
              <a:t>框架：</a:t>
            </a:r>
            <a:endParaRPr lang="en-US" altLang="zh-CN" sz="2400" b="1" dirty="0">
              <a:latin typeface="+mn-ea"/>
              <a:sym typeface="+mn-ea"/>
            </a:endParaRPr>
          </a:p>
          <a:p>
            <a:pPr algn="ctr">
              <a:lnSpc>
                <a:spcPct val="120000"/>
              </a:lnSpc>
            </a:pPr>
            <a:r>
              <a:rPr lang="en-US" altLang="zh-CN" sz="2400" dirty="0">
                <a:latin typeface="+mn-ea"/>
                <a:sym typeface="+mn-ea"/>
              </a:rPr>
              <a:t>Spring</a:t>
            </a:r>
          </a:p>
          <a:p>
            <a:pPr algn="ctr">
              <a:lnSpc>
                <a:spcPct val="120000"/>
              </a:lnSpc>
            </a:pPr>
            <a:r>
              <a:rPr lang="en-US" altLang="zh-CN" sz="2400" dirty="0" err="1">
                <a:latin typeface="+mn-ea"/>
                <a:sym typeface="+mn-ea"/>
              </a:rPr>
              <a:t>SpringMVC</a:t>
            </a:r>
            <a:endParaRPr lang="en-US" altLang="zh-CN" sz="2400" dirty="0">
              <a:latin typeface="+mn-ea"/>
              <a:sym typeface="+mn-ea"/>
            </a:endParaRPr>
          </a:p>
          <a:p>
            <a:pPr algn="ctr">
              <a:lnSpc>
                <a:spcPct val="120000"/>
              </a:lnSpc>
            </a:pPr>
            <a:r>
              <a:rPr lang="en-US" altLang="zh-CN" sz="2400" dirty="0" err="1">
                <a:latin typeface="+mn-ea"/>
                <a:sym typeface="+mn-ea"/>
              </a:rPr>
              <a:t>Mybatis</a:t>
            </a:r>
            <a:endParaRPr lang="zh-CN" altLang="en-US" sz="2400" dirty="0">
              <a:latin typeface="+mn-ea"/>
            </a:endParaRPr>
          </a:p>
        </p:txBody>
      </p:sp>
      <p:sp>
        <p:nvSpPr>
          <p:cNvPr id="13" name="矩形 12">
            <a:extLst>
              <a:ext uri="{FF2B5EF4-FFF2-40B4-BE49-F238E27FC236}">
                <a16:creationId xmlns:a16="http://schemas.microsoft.com/office/drawing/2014/main" id="{8A04892C-B11D-40B4-ADBC-E3BA09A60A6C}"/>
              </a:ext>
            </a:extLst>
          </p:cNvPr>
          <p:cNvSpPr/>
          <p:nvPr/>
        </p:nvSpPr>
        <p:spPr>
          <a:xfrm>
            <a:off x="2595556" y="1226298"/>
            <a:ext cx="2388235" cy="94115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dirty="0">
                <a:latin typeface="+mn-ea"/>
                <a:sym typeface="+mn-ea"/>
              </a:rPr>
              <a:t>页面解析框架：</a:t>
            </a:r>
            <a:endParaRPr lang="en-US" altLang="zh-CN" sz="2400" b="1" dirty="0">
              <a:latin typeface="+mn-ea"/>
              <a:sym typeface="+mn-ea"/>
            </a:endParaRPr>
          </a:p>
          <a:p>
            <a:pPr algn="ctr">
              <a:lnSpc>
                <a:spcPct val="120000"/>
              </a:lnSpc>
            </a:pPr>
            <a:r>
              <a:rPr lang="en-US" altLang="zh-CN" sz="2400" dirty="0" err="1">
                <a:latin typeface="+mn-ea"/>
                <a:sym typeface="+mn-ea"/>
              </a:rPr>
              <a:t>Thymeleaf</a:t>
            </a:r>
            <a:endParaRPr lang="zh-CN" altLang="en-US" sz="2400" dirty="0">
              <a:latin typeface="+mn-ea"/>
            </a:endParaRPr>
          </a:p>
        </p:txBody>
      </p:sp>
    </p:spTree>
    <p:extLst>
      <p:ext uri="{BB962C8B-B14F-4D97-AF65-F5344CB8AC3E}">
        <p14:creationId xmlns:p14="http://schemas.microsoft.com/office/powerpoint/2010/main" val="36357270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pic>
        <p:nvPicPr>
          <p:cNvPr id="2" name="图片 1">
            <a:extLst>
              <a:ext uri="{FF2B5EF4-FFF2-40B4-BE49-F238E27FC236}">
                <a16:creationId xmlns:a16="http://schemas.microsoft.com/office/drawing/2014/main" id="{E57E55CD-9157-4F0B-8E17-30A462465234}"/>
              </a:ext>
            </a:extLst>
          </p:cNvPr>
          <p:cNvPicPr>
            <a:picLocks noChangeAspect="1"/>
          </p:cNvPicPr>
          <p:nvPr/>
        </p:nvPicPr>
        <p:blipFill>
          <a:blip r:embed="rId4"/>
          <a:stretch>
            <a:fillRect/>
          </a:stretch>
        </p:blipFill>
        <p:spPr>
          <a:xfrm>
            <a:off x="5511396" y="414714"/>
            <a:ext cx="5076190" cy="6028571"/>
          </a:xfrm>
          <a:prstGeom prst="rect">
            <a:avLst/>
          </a:prstGeom>
        </p:spPr>
      </p:pic>
      <p:sp>
        <p:nvSpPr>
          <p:cNvPr id="5" name="矩形 4">
            <a:extLst>
              <a:ext uri="{FF2B5EF4-FFF2-40B4-BE49-F238E27FC236}">
                <a16:creationId xmlns:a16="http://schemas.microsoft.com/office/drawing/2014/main" id="{379046C8-9BD3-4152-80A4-AA030F2274AF}"/>
              </a:ext>
            </a:extLst>
          </p:cNvPr>
          <p:cNvSpPr/>
          <p:nvPr/>
        </p:nvSpPr>
        <p:spPr>
          <a:xfrm>
            <a:off x="2267140" y="2553335"/>
            <a:ext cx="2388235" cy="63318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3200" b="1" dirty="0">
                <a:latin typeface="+mn-ea"/>
                <a:sym typeface="+mn-ea"/>
              </a:rPr>
              <a:t>数据库表：</a:t>
            </a:r>
            <a:endParaRPr lang="zh-CN" altLang="en-US" sz="32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pic>
        <p:nvPicPr>
          <p:cNvPr id="3" name="图片 2">
            <a:extLst>
              <a:ext uri="{FF2B5EF4-FFF2-40B4-BE49-F238E27FC236}">
                <a16:creationId xmlns:a16="http://schemas.microsoft.com/office/drawing/2014/main" id="{D9D86952-8B20-4EA3-BBCA-A3AA4E537232}"/>
              </a:ext>
            </a:extLst>
          </p:cNvPr>
          <p:cNvPicPr>
            <a:picLocks noChangeAspect="1"/>
          </p:cNvPicPr>
          <p:nvPr/>
        </p:nvPicPr>
        <p:blipFill>
          <a:blip r:embed="rId4"/>
          <a:stretch>
            <a:fillRect/>
          </a:stretch>
        </p:blipFill>
        <p:spPr>
          <a:xfrm>
            <a:off x="1606074" y="496095"/>
            <a:ext cx="10247619" cy="6361905"/>
          </a:xfrm>
          <a:prstGeom prst="rect">
            <a:avLst/>
          </a:prstGeom>
        </p:spPr>
      </p:pic>
    </p:spTree>
    <p:extLst>
      <p:ext uri="{BB962C8B-B14F-4D97-AF65-F5344CB8AC3E}">
        <p14:creationId xmlns:p14="http://schemas.microsoft.com/office/powerpoint/2010/main" val="2797223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6" name="文本框 5">
            <a:extLst>
              <a:ext uri="{FF2B5EF4-FFF2-40B4-BE49-F238E27FC236}">
                <a16:creationId xmlns:a16="http://schemas.microsoft.com/office/drawing/2014/main" id="{AB127E60-60A5-45D6-A22E-5CCE1ACE504D}"/>
              </a:ext>
            </a:extLst>
          </p:cNvPr>
          <p:cNvSpPr txBox="1"/>
          <p:nvPr/>
        </p:nvSpPr>
        <p:spPr>
          <a:xfrm>
            <a:off x="1411118" y="424190"/>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文档撰写</a:t>
            </a:r>
          </a:p>
        </p:txBody>
      </p:sp>
      <p:pic>
        <p:nvPicPr>
          <p:cNvPr id="3" name="图片 2">
            <a:extLst>
              <a:ext uri="{FF2B5EF4-FFF2-40B4-BE49-F238E27FC236}">
                <a16:creationId xmlns:a16="http://schemas.microsoft.com/office/drawing/2014/main" id="{D764C831-A3EF-49BC-B6C4-071638107D9F}"/>
              </a:ext>
            </a:extLst>
          </p:cNvPr>
          <p:cNvPicPr>
            <a:picLocks noChangeAspect="1"/>
          </p:cNvPicPr>
          <p:nvPr/>
        </p:nvPicPr>
        <p:blipFill>
          <a:blip r:embed="rId4"/>
          <a:stretch>
            <a:fillRect/>
          </a:stretch>
        </p:blipFill>
        <p:spPr>
          <a:xfrm>
            <a:off x="338306" y="1548009"/>
            <a:ext cx="11624029" cy="3855264"/>
          </a:xfrm>
          <a:prstGeom prst="rect">
            <a:avLst/>
          </a:prstGeom>
        </p:spPr>
      </p:pic>
    </p:spTree>
    <p:extLst>
      <p:ext uri="{BB962C8B-B14F-4D97-AF65-F5344CB8AC3E}">
        <p14:creationId xmlns:p14="http://schemas.microsoft.com/office/powerpoint/2010/main" val="8631275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1722789" y="1670913"/>
            <a:ext cx="3971864" cy="4268844"/>
            <a:chOff x="6121705" y="1444037"/>
            <a:chExt cx="4228570" cy="4544744"/>
          </a:xfrm>
        </p:grpSpPr>
        <p:sp>
          <p:nvSpPr>
            <p:cNvPr id="36" name="Freeform: Shape 3"/>
            <p:cNvSpPr/>
            <p:nvPr/>
          </p:nvSpPr>
          <p:spPr bwMode="auto">
            <a:xfrm>
              <a:off x="6968130" y="2344911"/>
              <a:ext cx="2211796" cy="2617032"/>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ln>
          </p:spPr>
          <p:txBody>
            <a:bodyPr anchor="ctr"/>
            <a:lstStyle/>
            <a:p>
              <a:pPr algn="ctr"/>
              <a:endParaRPr/>
            </a:p>
          </p:txBody>
        </p:sp>
        <p:grpSp>
          <p:nvGrpSpPr>
            <p:cNvPr id="37" name="Group 4"/>
            <p:cNvGrpSpPr/>
            <p:nvPr/>
          </p:nvGrpSpPr>
          <p:grpSpPr>
            <a:xfrm>
              <a:off x="6893884" y="2267576"/>
              <a:ext cx="2337077" cy="2751595"/>
              <a:chOff x="3371851" y="1649413"/>
              <a:chExt cx="2398713" cy="2824162"/>
            </a:xfrm>
          </p:grpSpPr>
          <p:sp>
            <p:nvSpPr>
              <p:cNvPr id="45" name="Freeform: Shape 5"/>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p>
            </p:txBody>
          </p:sp>
          <p:sp>
            <p:nvSpPr>
              <p:cNvPr id="46" name="Freeform: Shape 6"/>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p>
            </p:txBody>
          </p:sp>
          <p:sp>
            <p:nvSpPr>
              <p:cNvPr id="47" name="Freeform: Shape 7"/>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p>
            </p:txBody>
          </p:sp>
          <p:sp>
            <p:nvSpPr>
              <p:cNvPr id="48" name="Freeform: Shape 8"/>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p>
            </p:txBody>
          </p:sp>
          <p:sp>
            <p:nvSpPr>
              <p:cNvPr id="49" name="Freeform: Shape 9"/>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p>
            </p:txBody>
          </p:sp>
          <p:sp>
            <p:nvSpPr>
              <p:cNvPr id="50" name="Freeform: Shape 10"/>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p>
            </p:txBody>
          </p:sp>
          <p:sp>
            <p:nvSpPr>
              <p:cNvPr id="51" name="Freeform: Shape 11"/>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p>
            </p:txBody>
          </p:sp>
          <p:sp>
            <p:nvSpPr>
              <p:cNvPr id="52" name="Freeform: Shape 12"/>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p>
            </p:txBody>
          </p:sp>
          <p:sp>
            <p:nvSpPr>
              <p:cNvPr id="53" name="Freeform: Shape 13"/>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p>
            </p:txBody>
          </p:sp>
          <p:sp>
            <p:nvSpPr>
              <p:cNvPr id="54" name="Freeform: Shape 14"/>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p>
            </p:txBody>
          </p:sp>
          <p:sp>
            <p:nvSpPr>
              <p:cNvPr id="55" name="Freeform: Shape 15"/>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p>
            </p:txBody>
          </p:sp>
          <p:sp>
            <p:nvSpPr>
              <p:cNvPr id="56" name="Freeform: Shape 16"/>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p>
            </p:txBody>
          </p:sp>
          <p:sp>
            <p:nvSpPr>
              <p:cNvPr id="57" name="Freeform: Shape 17"/>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p>
            </p:txBody>
          </p:sp>
          <p:sp>
            <p:nvSpPr>
              <p:cNvPr id="58" name="Freeform: Shape 18"/>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p>
            </p:txBody>
          </p:sp>
          <p:sp>
            <p:nvSpPr>
              <p:cNvPr id="59" name="Freeform: Shape 19"/>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p>
            </p:txBody>
          </p:sp>
          <p:sp>
            <p:nvSpPr>
              <p:cNvPr id="60" name="Freeform: Shape 20"/>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p>
            </p:txBody>
          </p:sp>
          <p:sp>
            <p:nvSpPr>
              <p:cNvPr id="61" name="Freeform: Shape 21"/>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p>
            </p:txBody>
          </p:sp>
          <p:sp>
            <p:nvSpPr>
              <p:cNvPr id="62" name="Freeform: Shape 22"/>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p>
            </p:txBody>
          </p:sp>
          <p:sp>
            <p:nvSpPr>
              <p:cNvPr id="63" name="Freeform: Shape 23"/>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p>
            </p:txBody>
          </p:sp>
          <p:sp>
            <p:nvSpPr>
              <p:cNvPr id="64" name="Freeform: Shape 24"/>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p>
            </p:txBody>
          </p:sp>
          <p:sp>
            <p:nvSpPr>
              <p:cNvPr id="65" name="Freeform: Shape 25"/>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p>
            </p:txBody>
          </p:sp>
          <p:sp>
            <p:nvSpPr>
              <p:cNvPr id="66" name="Freeform: Shape 26"/>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p>
            </p:txBody>
          </p:sp>
          <p:sp>
            <p:nvSpPr>
              <p:cNvPr id="67" name="Freeform: Shape 27"/>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p>
            </p:txBody>
          </p:sp>
          <p:sp>
            <p:nvSpPr>
              <p:cNvPr id="68" name="Freeform: Shape 28"/>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p>
            </p:txBody>
          </p:sp>
          <p:sp>
            <p:nvSpPr>
              <p:cNvPr id="69" name="Freeform: Shape 29"/>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p>
            </p:txBody>
          </p:sp>
          <p:sp>
            <p:nvSpPr>
              <p:cNvPr id="70" name="Freeform: Shape 30"/>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p>
            </p:txBody>
          </p:sp>
          <p:sp>
            <p:nvSpPr>
              <p:cNvPr id="71" name="Freeform: Shape 31"/>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p>
            </p:txBody>
          </p:sp>
          <p:sp>
            <p:nvSpPr>
              <p:cNvPr id="72" name="Freeform: Shape 32"/>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p>
            </p:txBody>
          </p:sp>
          <p:sp>
            <p:nvSpPr>
              <p:cNvPr id="73" name="Freeform: Shape 33"/>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p>
            </p:txBody>
          </p:sp>
          <p:sp>
            <p:nvSpPr>
              <p:cNvPr id="74" name="Freeform: Shape 34"/>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p>
            </p:txBody>
          </p:sp>
          <p:sp>
            <p:nvSpPr>
              <p:cNvPr id="75" name="Freeform: Shape 35"/>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p>
            </p:txBody>
          </p:sp>
          <p:sp>
            <p:nvSpPr>
              <p:cNvPr id="76" name="Freeform: Shape 36"/>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p>
            </p:txBody>
          </p:sp>
          <p:sp>
            <p:nvSpPr>
              <p:cNvPr id="77" name="Freeform: Shape 37"/>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p>
            </p:txBody>
          </p:sp>
          <p:sp>
            <p:nvSpPr>
              <p:cNvPr id="78" name="Freeform: Shape 38"/>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p>
            </p:txBody>
          </p:sp>
        </p:grpSp>
        <p:sp>
          <p:nvSpPr>
            <p:cNvPr id="38" name="Arc 78"/>
            <p:cNvSpPr/>
            <p:nvPr/>
          </p:nvSpPr>
          <p:spPr>
            <a:xfrm>
              <a:off x="6121705" y="1692052"/>
              <a:ext cx="4077806" cy="4077803"/>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9" name="Oval 79"/>
            <p:cNvSpPr/>
            <p:nvPr/>
          </p:nvSpPr>
          <p:spPr>
            <a:xfrm>
              <a:off x="7908839" y="1444037"/>
              <a:ext cx="437851" cy="43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Oval 80"/>
            <p:cNvSpPr/>
            <p:nvPr/>
          </p:nvSpPr>
          <p:spPr>
            <a:xfrm>
              <a:off x="9247998" y="1956186"/>
              <a:ext cx="437851" cy="4378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Oval 81"/>
            <p:cNvSpPr/>
            <p:nvPr/>
          </p:nvSpPr>
          <p:spPr>
            <a:xfrm>
              <a:off x="9895763" y="2934207"/>
              <a:ext cx="437851" cy="43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Oval 82"/>
            <p:cNvSpPr/>
            <p:nvPr/>
          </p:nvSpPr>
          <p:spPr>
            <a:xfrm>
              <a:off x="9912424" y="4065364"/>
              <a:ext cx="437851" cy="43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Oval 83"/>
            <p:cNvSpPr/>
            <p:nvPr/>
          </p:nvSpPr>
          <p:spPr>
            <a:xfrm>
              <a:off x="9123580" y="5131779"/>
              <a:ext cx="437851" cy="43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Oval 84"/>
            <p:cNvSpPr/>
            <p:nvPr/>
          </p:nvSpPr>
          <p:spPr>
            <a:xfrm>
              <a:off x="7908839" y="5550930"/>
              <a:ext cx="437851" cy="43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4" name="组合 93"/>
          <p:cNvGrpSpPr/>
          <p:nvPr/>
        </p:nvGrpSpPr>
        <p:grpSpPr>
          <a:xfrm>
            <a:off x="7274936" y="2756893"/>
            <a:ext cx="526679" cy="526678"/>
            <a:chOff x="1225466" y="2786647"/>
            <a:chExt cx="616904" cy="616902"/>
          </a:xfrm>
        </p:grpSpPr>
        <p:sp>
          <p:nvSpPr>
            <p:cNvPr id="34" name="Rectangle: Rounded Corners 180"/>
            <p:cNvSpPr/>
            <p:nvPr/>
          </p:nvSpPr>
          <p:spPr>
            <a:xfrm>
              <a:off x="1225466" y="2786647"/>
              <a:ext cx="616904" cy="616902"/>
            </a:xfrm>
            <a:prstGeom prst="ellipse">
              <a:avLst/>
            </a:prstGeom>
            <a:solidFill>
              <a:schemeClr val="accent2"/>
            </a:solidFill>
            <a:ln w="12700" cap="flat">
              <a:noFill/>
              <a:miter lim="400000"/>
            </a:ln>
            <a:effectLst/>
          </p:spPr>
          <p:txBody>
            <a:bodyPr anchor="ctr"/>
            <a:lstStyle/>
            <a:p>
              <a:pPr algn="ctr"/>
              <a:endParaRPr/>
            </a:p>
          </p:txBody>
        </p:sp>
        <p:sp>
          <p:nvSpPr>
            <p:cNvPr id="35" name="Freeform: Shape 181"/>
            <p:cNvSpPr/>
            <p:nvPr/>
          </p:nvSpPr>
          <p:spPr>
            <a:xfrm>
              <a:off x="1388496" y="2941664"/>
              <a:ext cx="306869" cy="306868"/>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p>
              <a:pPr algn="ctr"/>
              <a:endParaRPr/>
            </a:p>
          </p:txBody>
        </p:sp>
      </p:grpSp>
      <p:grpSp>
        <p:nvGrpSpPr>
          <p:cNvPr id="95" name="组合 94"/>
          <p:cNvGrpSpPr/>
          <p:nvPr/>
        </p:nvGrpSpPr>
        <p:grpSpPr>
          <a:xfrm>
            <a:off x="6424553" y="653346"/>
            <a:ext cx="526679" cy="526678"/>
            <a:chOff x="1225466" y="2107672"/>
            <a:chExt cx="616904" cy="616902"/>
          </a:xfrm>
        </p:grpSpPr>
        <p:sp>
          <p:nvSpPr>
            <p:cNvPr id="32" name="Rectangle: Rounded Corners 178"/>
            <p:cNvSpPr/>
            <p:nvPr/>
          </p:nvSpPr>
          <p:spPr>
            <a:xfrm>
              <a:off x="1225466" y="2107672"/>
              <a:ext cx="616904" cy="616902"/>
            </a:xfrm>
            <a:prstGeom prst="ellipse">
              <a:avLst/>
            </a:prstGeom>
            <a:solidFill>
              <a:schemeClr val="accent1"/>
            </a:solidFill>
            <a:ln w="12700" cap="flat">
              <a:noFill/>
              <a:miter lim="400000"/>
            </a:ln>
            <a:effectLst/>
          </p:spPr>
          <p:txBody>
            <a:bodyPr anchor="ctr"/>
            <a:lstStyle/>
            <a:p>
              <a:pPr algn="ctr"/>
              <a:endParaRPr/>
            </a:p>
          </p:txBody>
        </p:sp>
        <p:sp>
          <p:nvSpPr>
            <p:cNvPr id="33" name="Freeform: Shape 179"/>
            <p:cNvSpPr/>
            <p:nvPr/>
          </p:nvSpPr>
          <p:spPr>
            <a:xfrm>
              <a:off x="1376521" y="2276901"/>
              <a:ext cx="330820" cy="268810"/>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p>
              <a:pPr algn="ctr"/>
              <a:endParaRPr/>
            </a:p>
          </p:txBody>
        </p:sp>
      </p:grpSp>
      <p:grpSp>
        <p:nvGrpSpPr>
          <p:cNvPr id="93" name="组合 92"/>
          <p:cNvGrpSpPr/>
          <p:nvPr/>
        </p:nvGrpSpPr>
        <p:grpSpPr>
          <a:xfrm>
            <a:off x="6794375" y="5027819"/>
            <a:ext cx="526679" cy="526678"/>
            <a:chOff x="1225466" y="3465621"/>
            <a:chExt cx="616904" cy="616902"/>
          </a:xfrm>
        </p:grpSpPr>
        <p:sp>
          <p:nvSpPr>
            <p:cNvPr id="28" name="Rectangle: Rounded Corners 174"/>
            <p:cNvSpPr/>
            <p:nvPr/>
          </p:nvSpPr>
          <p:spPr>
            <a:xfrm>
              <a:off x="1225466" y="3465621"/>
              <a:ext cx="616904" cy="616902"/>
            </a:xfrm>
            <a:prstGeom prst="ellipse">
              <a:avLst/>
            </a:prstGeom>
            <a:solidFill>
              <a:schemeClr val="accent3"/>
            </a:solidFill>
            <a:ln w="12700" cap="flat">
              <a:noFill/>
              <a:miter lim="400000"/>
            </a:ln>
            <a:effectLst/>
          </p:spPr>
          <p:txBody>
            <a:bodyPr anchor="ctr"/>
            <a:lstStyle/>
            <a:p>
              <a:pPr algn="ctr"/>
              <a:endParaRPr/>
            </a:p>
          </p:txBody>
        </p:sp>
        <p:sp>
          <p:nvSpPr>
            <p:cNvPr id="29" name="Freeform: Shape 175"/>
            <p:cNvSpPr/>
            <p:nvPr/>
          </p:nvSpPr>
          <p:spPr>
            <a:xfrm>
              <a:off x="1365129" y="3625064"/>
              <a:ext cx="353603" cy="278486"/>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p>
              <a:pPr algn="ctr"/>
              <a:endParaRP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81" name="文本框 80"/>
          <p:cNvSpPr txBox="1"/>
          <p:nvPr/>
        </p:nvSpPr>
        <p:spPr>
          <a:xfrm>
            <a:off x="1565004" y="508746"/>
            <a:ext cx="3295317"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前端部分</a:t>
            </a:r>
          </a:p>
        </p:txBody>
      </p:sp>
      <p:sp>
        <p:nvSpPr>
          <p:cNvPr id="99" name="矩形 98"/>
          <p:cNvSpPr/>
          <p:nvPr/>
        </p:nvSpPr>
        <p:spPr>
          <a:xfrm>
            <a:off x="7089483" y="640816"/>
            <a:ext cx="2050415"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范志康</a:t>
            </a:r>
          </a:p>
        </p:txBody>
      </p:sp>
      <p:sp>
        <p:nvSpPr>
          <p:cNvPr id="102" name="矩形 101"/>
          <p:cNvSpPr/>
          <p:nvPr/>
        </p:nvSpPr>
        <p:spPr>
          <a:xfrm>
            <a:off x="7939866" y="2713931"/>
            <a:ext cx="2050415"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庾聪晖</a:t>
            </a:r>
          </a:p>
        </p:txBody>
      </p:sp>
      <p:sp>
        <p:nvSpPr>
          <p:cNvPr id="105" name="矩形 104"/>
          <p:cNvSpPr/>
          <p:nvPr/>
        </p:nvSpPr>
        <p:spPr>
          <a:xfrm>
            <a:off x="7459305" y="4977285"/>
            <a:ext cx="2050415"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齐晓阳</a:t>
            </a:r>
          </a:p>
        </p:txBody>
      </p:sp>
      <p:pic>
        <p:nvPicPr>
          <p:cNvPr id="3" name="图片 2">
            <a:extLst>
              <a:ext uri="{FF2B5EF4-FFF2-40B4-BE49-F238E27FC236}">
                <a16:creationId xmlns:a16="http://schemas.microsoft.com/office/drawing/2014/main" id="{644C62A2-80D5-469D-A77A-C0F31AE353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521" y="135652"/>
            <a:ext cx="1735235" cy="1735235"/>
          </a:xfrm>
          <a:prstGeom prst="rect">
            <a:avLst/>
          </a:prstGeom>
        </p:spPr>
      </p:pic>
      <p:pic>
        <p:nvPicPr>
          <p:cNvPr id="6" name="图片 5">
            <a:extLst>
              <a:ext uri="{FF2B5EF4-FFF2-40B4-BE49-F238E27FC236}">
                <a16:creationId xmlns:a16="http://schemas.microsoft.com/office/drawing/2014/main" id="{5A206D8F-5063-46BE-ABAD-16FEEA9E76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5574" y="2256838"/>
            <a:ext cx="1824025" cy="1824025"/>
          </a:xfrm>
          <a:prstGeom prst="rect">
            <a:avLst/>
          </a:prstGeom>
        </p:spPr>
      </p:pic>
      <p:pic>
        <p:nvPicPr>
          <p:cNvPr id="8" name="图片 7">
            <a:extLst>
              <a:ext uri="{FF2B5EF4-FFF2-40B4-BE49-F238E27FC236}">
                <a16:creationId xmlns:a16="http://schemas.microsoft.com/office/drawing/2014/main" id="{19617B0D-8A85-4B05-A5C1-0084E4D7A3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9449" y="4601883"/>
            <a:ext cx="1497628" cy="1497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6" name="文本框 5">
            <a:extLst>
              <a:ext uri="{FF2B5EF4-FFF2-40B4-BE49-F238E27FC236}">
                <a16:creationId xmlns:a16="http://schemas.microsoft.com/office/drawing/2014/main" id="{AB127E60-60A5-45D6-A22E-5CCE1ACE504D}"/>
              </a:ext>
            </a:extLst>
          </p:cNvPr>
          <p:cNvSpPr txBox="1"/>
          <p:nvPr/>
        </p:nvSpPr>
        <p:spPr>
          <a:xfrm>
            <a:off x="1411118" y="424190"/>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层次设计</a:t>
            </a:r>
          </a:p>
        </p:txBody>
      </p:sp>
      <p:pic>
        <p:nvPicPr>
          <p:cNvPr id="5" name="图片 4" descr="系统结构描述">
            <a:extLst>
              <a:ext uri="{FF2B5EF4-FFF2-40B4-BE49-F238E27FC236}">
                <a16:creationId xmlns:a16="http://schemas.microsoft.com/office/drawing/2014/main" id="{3D137A72-E773-400D-9343-BC9C389FD292}"/>
              </a:ext>
            </a:extLst>
          </p:cNvPr>
          <p:cNvPicPr/>
          <p:nvPr/>
        </p:nvPicPr>
        <p:blipFill>
          <a:blip r:embed="rId4"/>
          <a:stretch>
            <a:fillRect/>
          </a:stretch>
        </p:blipFill>
        <p:spPr>
          <a:xfrm>
            <a:off x="3913894" y="0"/>
            <a:ext cx="6767961" cy="6858000"/>
          </a:xfrm>
          <a:prstGeom prst="rect">
            <a:avLst/>
          </a:prstGeom>
          <a:noFill/>
          <a:ln w="9525">
            <a:noFill/>
          </a:ln>
        </p:spPr>
      </p:pic>
    </p:spTree>
    <p:extLst>
      <p:ext uri="{BB962C8B-B14F-4D97-AF65-F5344CB8AC3E}">
        <p14:creationId xmlns:p14="http://schemas.microsoft.com/office/powerpoint/2010/main" val="3255986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6" name="文本框 5">
            <a:extLst>
              <a:ext uri="{FF2B5EF4-FFF2-40B4-BE49-F238E27FC236}">
                <a16:creationId xmlns:a16="http://schemas.microsoft.com/office/drawing/2014/main" id="{AB127E60-60A5-45D6-A22E-5CCE1ACE504D}"/>
              </a:ext>
            </a:extLst>
          </p:cNvPr>
          <p:cNvSpPr txBox="1"/>
          <p:nvPr/>
        </p:nvSpPr>
        <p:spPr>
          <a:xfrm>
            <a:off x="1411118" y="424190"/>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代码框架</a:t>
            </a:r>
          </a:p>
        </p:txBody>
      </p:sp>
      <p:pic>
        <p:nvPicPr>
          <p:cNvPr id="2" name="图片 1">
            <a:extLst>
              <a:ext uri="{FF2B5EF4-FFF2-40B4-BE49-F238E27FC236}">
                <a16:creationId xmlns:a16="http://schemas.microsoft.com/office/drawing/2014/main" id="{01B7BDBD-5A56-465D-A39C-54957334BEDC}"/>
              </a:ext>
            </a:extLst>
          </p:cNvPr>
          <p:cNvPicPr>
            <a:picLocks noChangeAspect="1"/>
          </p:cNvPicPr>
          <p:nvPr/>
        </p:nvPicPr>
        <p:blipFill>
          <a:blip r:embed="rId4"/>
          <a:stretch>
            <a:fillRect/>
          </a:stretch>
        </p:blipFill>
        <p:spPr>
          <a:xfrm>
            <a:off x="1689135" y="1079500"/>
            <a:ext cx="3295317" cy="5691912"/>
          </a:xfrm>
          <a:prstGeom prst="rect">
            <a:avLst/>
          </a:prstGeom>
        </p:spPr>
      </p:pic>
      <p:pic>
        <p:nvPicPr>
          <p:cNvPr id="3" name="图片 2">
            <a:extLst>
              <a:ext uri="{FF2B5EF4-FFF2-40B4-BE49-F238E27FC236}">
                <a16:creationId xmlns:a16="http://schemas.microsoft.com/office/drawing/2014/main" id="{14A825A9-6FE2-4780-965A-4F558ABBBCD2}"/>
              </a:ext>
            </a:extLst>
          </p:cNvPr>
          <p:cNvPicPr>
            <a:picLocks noChangeAspect="1"/>
          </p:cNvPicPr>
          <p:nvPr/>
        </p:nvPicPr>
        <p:blipFill>
          <a:blip r:embed="rId5"/>
          <a:stretch>
            <a:fillRect/>
          </a:stretch>
        </p:blipFill>
        <p:spPr>
          <a:xfrm>
            <a:off x="6556840" y="1010224"/>
            <a:ext cx="3295316" cy="5744537"/>
          </a:xfrm>
          <a:prstGeom prst="rect">
            <a:avLst/>
          </a:prstGeom>
        </p:spPr>
      </p:pic>
    </p:spTree>
    <p:extLst>
      <p:ext uri="{BB962C8B-B14F-4D97-AF65-F5344CB8AC3E}">
        <p14:creationId xmlns:p14="http://schemas.microsoft.com/office/powerpoint/2010/main" val="96182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6" name="文本框 5">
            <a:extLst>
              <a:ext uri="{FF2B5EF4-FFF2-40B4-BE49-F238E27FC236}">
                <a16:creationId xmlns:a16="http://schemas.microsoft.com/office/drawing/2014/main" id="{AB127E60-60A5-45D6-A22E-5CCE1ACE504D}"/>
              </a:ext>
            </a:extLst>
          </p:cNvPr>
          <p:cNvSpPr txBox="1"/>
          <p:nvPr/>
        </p:nvSpPr>
        <p:spPr>
          <a:xfrm>
            <a:off x="338307" y="3167390"/>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客户端业务流程</a:t>
            </a:r>
          </a:p>
        </p:txBody>
      </p:sp>
      <p:pic>
        <p:nvPicPr>
          <p:cNvPr id="2" name="图片 1">
            <a:extLst>
              <a:ext uri="{FF2B5EF4-FFF2-40B4-BE49-F238E27FC236}">
                <a16:creationId xmlns:a16="http://schemas.microsoft.com/office/drawing/2014/main" id="{53A1BE62-381D-46F2-94CA-81A8265DA258}"/>
              </a:ext>
            </a:extLst>
          </p:cNvPr>
          <p:cNvPicPr>
            <a:picLocks noChangeAspect="1"/>
          </p:cNvPicPr>
          <p:nvPr/>
        </p:nvPicPr>
        <p:blipFill>
          <a:blip r:embed="rId4"/>
          <a:stretch>
            <a:fillRect/>
          </a:stretch>
        </p:blipFill>
        <p:spPr>
          <a:xfrm>
            <a:off x="3345553" y="567143"/>
            <a:ext cx="8742857" cy="5866667"/>
          </a:xfrm>
          <a:prstGeom prst="rect">
            <a:avLst/>
          </a:prstGeom>
        </p:spPr>
      </p:pic>
    </p:spTree>
    <p:extLst>
      <p:ext uri="{BB962C8B-B14F-4D97-AF65-F5344CB8AC3E}">
        <p14:creationId xmlns:p14="http://schemas.microsoft.com/office/powerpoint/2010/main" val="483460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24239" y="2061437"/>
            <a:ext cx="3816374" cy="3265808"/>
            <a:chOff x="4224239" y="2061437"/>
            <a:chExt cx="3816374" cy="3265808"/>
          </a:xfrm>
        </p:grpSpPr>
        <p:grpSp>
          <p:nvGrpSpPr>
            <p:cNvPr id="4" name="Group 3"/>
            <p:cNvGrpSpPr/>
            <p:nvPr/>
          </p:nvGrpSpPr>
          <p:grpSpPr>
            <a:xfrm rot="5400000">
              <a:off x="7039576" y="3134865"/>
              <a:ext cx="742052" cy="1260023"/>
              <a:chOff x="5658178" y="1707898"/>
              <a:chExt cx="869583" cy="1476574"/>
            </a:xfrm>
          </p:grpSpPr>
          <p:sp>
            <p:nvSpPr>
              <p:cNvPr id="65" name="Freeform: Shape 4"/>
              <p:cNvSpPr/>
              <p:nvPr/>
            </p:nvSpPr>
            <p:spPr bwMode="auto">
              <a:xfrm>
                <a:off x="5681407" y="1732137"/>
                <a:ext cx="823125" cy="1428096"/>
              </a:xfrm>
              <a:custGeom>
                <a:avLst/>
                <a:gdLst>
                  <a:gd name="T0" fmla="*/ 489 w 489"/>
                  <a:gd name="T1" fmla="*/ 245 h 849"/>
                  <a:gd name="T2" fmla="*/ 245 w 489"/>
                  <a:gd name="T3" fmla="*/ 0 h 849"/>
                  <a:gd name="T4" fmla="*/ 0 w 489"/>
                  <a:gd name="T5" fmla="*/ 245 h 849"/>
                  <a:gd name="T6" fmla="*/ 215 w 489"/>
                  <a:gd name="T7" fmla="*/ 487 h 849"/>
                  <a:gd name="T8" fmla="*/ 215 w 489"/>
                  <a:gd name="T9" fmla="*/ 849 h 849"/>
                  <a:gd name="T10" fmla="*/ 279 w 489"/>
                  <a:gd name="T11" fmla="*/ 849 h 849"/>
                  <a:gd name="T12" fmla="*/ 279 w 489"/>
                  <a:gd name="T13" fmla="*/ 486 h 849"/>
                  <a:gd name="T14" fmla="*/ 489 w 489"/>
                  <a:gd name="T15" fmla="*/ 245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849">
                    <a:moveTo>
                      <a:pt x="489" y="245"/>
                    </a:moveTo>
                    <a:cubicBezTo>
                      <a:pt x="489" y="110"/>
                      <a:pt x="379" y="0"/>
                      <a:pt x="245" y="0"/>
                    </a:cubicBezTo>
                    <a:cubicBezTo>
                      <a:pt x="110" y="0"/>
                      <a:pt x="0" y="110"/>
                      <a:pt x="0" y="245"/>
                    </a:cubicBezTo>
                    <a:cubicBezTo>
                      <a:pt x="0" y="370"/>
                      <a:pt x="94" y="473"/>
                      <a:pt x="215" y="487"/>
                    </a:cubicBezTo>
                    <a:cubicBezTo>
                      <a:pt x="215" y="849"/>
                      <a:pt x="215" y="849"/>
                      <a:pt x="215" y="849"/>
                    </a:cubicBezTo>
                    <a:cubicBezTo>
                      <a:pt x="279" y="849"/>
                      <a:pt x="279" y="849"/>
                      <a:pt x="279" y="849"/>
                    </a:cubicBezTo>
                    <a:cubicBezTo>
                      <a:pt x="279" y="486"/>
                      <a:pt x="279" y="486"/>
                      <a:pt x="279" y="486"/>
                    </a:cubicBezTo>
                    <a:cubicBezTo>
                      <a:pt x="398" y="469"/>
                      <a:pt x="489" y="368"/>
                      <a:pt x="489" y="245"/>
                    </a:cubicBezTo>
                    <a:close/>
                  </a:path>
                </a:pathLst>
              </a:custGeom>
              <a:solidFill>
                <a:schemeClr val="accent1"/>
              </a:solidFill>
              <a:ln>
                <a:noFill/>
              </a:ln>
            </p:spPr>
            <p:txBody>
              <a:bodyPr anchor="ctr"/>
              <a:lstStyle/>
              <a:p>
                <a:pPr algn="ctr"/>
                <a:endParaRPr/>
              </a:p>
            </p:txBody>
          </p:sp>
          <p:sp>
            <p:nvSpPr>
              <p:cNvPr id="66" name="Freeform: Shape 5"/>
              <p:cNvSpPr/>
              <p:nvPr/>
            </p:nvSpPr>
            <p:spPr bwMode="auto">
              <a:xfrm>
                <a:off x="5658178" y="1707898"/>
                <a:ext cx="869583" cy="1476574"/>
              </a:xfrm>
              <a:custGeom>
                <a:avLst/>
                <a:gdLst>
                  <a:gd name="T0" fmla="*/ 259 w 517"/>
                  <a:gd name="T1" fmla="*/ 14 h 877"/>
                  <a:gd name="T2" fmla="*/ 503 w 517"/>
                  <a:gd name="T3" fmla="*/ 259 h 877"/>
                  <a:gd name="T4" fmla="*/ 293 w 517"/>
                  <a:gd name="T5" fmla="*/ 500 h 877"/>
                  <a:gd name="T6" fmla="*/ 293 w 517"/>
                  <a:gd name="T7" fmla="*/ 863 h 877"/>
                  <a:gd name="T8" fmla="*/ 229 w 517"/>
                  <a:gd name="T9" fmla="*/ 863 h 877"/>
                  <a:gd name="T10" fmla="*/ 229 w 517"/>
                  <a:gd name="T11" fmla="*/ 501 h 877"/>
                  <a:gd name="T12" fmla="*/ 14 w 517"/>
                  <a:gd name="T13" fmla="*/ 259 h 877"/>
                  <a:gd name="T14" fmla="*/ 259 w 517"/>
                  <a:gd name="T15" fmla="*/ 14 h 877"/>
                  <a:gd name="T16" fmla="*/ 259 w 517"/>
                  <a:gd name="T17" fmla="*/ 0 h 877"/>
                  <a:gd name="T18" fmla="*/ 0 w 517"/>
                  <a:gd name="T19" fmla="*/ 259 h 877"/>
                  <a:gd name="T20" fmla="*/ 216 w 517"/>
                  <a:gd name="T21" fmla="*/ 513 h 877"/>
                  <a:gd name="T22" fmla="*/ 216 w 517"/>
                  <a:gd name="T23" fmla="*/ 863 h 877"/>
                  <a:gd name="T24" fmla="*/ 216 w 517"/>
                  <a:gd name="T25" fmla="*/ 877 h 877"/>
                  <a:gd name="T26" fmla="*/ 229 w 517"/>
                  <a:gd name="T27" fmla="*/ 877 h 877"/>
                  <a:gd name="T28" fmla="*/ 293 w 517"/>
                  <a:gd name="T29" fmla="*/ 877 h 877"/>
                  <a:gd name="T30" fmla="*/ 307 w 517"/>
                  <a:gd name="T31" fmla="*/ 877 h 877"/>
                  <a:gd name="T32" fmla="*/ 307 w 517"/>
                  <a:gd name="T33" fmla="*/ 863 h 877"/>
                  <a:gd name="T34" fmla="*/ 307 w 517"/>
                  <a:gd name="T35" fmla="*/ 512 h 877"/>
                  <a:gd name="T36" fmla="*/ 453 w 517"/>
                  <a:gd name="T37" fmla="*/ 428 h 877"/>
                  <a:gd name="T38" fmla="*/ 517 w 517"/>
                  <a:gd name="T39" fmla="*/ 259 h 877"/>
                  <a:gd name="T40" fmla="*/ 259 w 517"/>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7" h="877">
                    <a:moveTo>
                      <a:pt x="259" y="14"/>
                    </a:moveTo>
                    <a:cubicBezTo>
                      <a:pt x="393" y="14"/>
                      <a:pt x="503" y="124"/>
                      <a:pt x="503" y="259"/>
                    </a:cubicBezTo>
                    <a:cubicBezTo>
                      <a:pt x="503" y="382"/>
                      <a:pt x="412" y="483"/>
                      <a:pt x="293" y="500"/>
                    </a:cubicBezTo>
                    <a:cubicBezTo>
                      <a:pt x="293" y="863"/>
                      <a:pt x="293" y="863"/>
                      <a:pt x="293" y="863"/>
                    </a:cubicBezTo>
                    <a:cubicBezTo>
                      <a:pt x="229" y="863"/>
                      <a:pt x="229" y="863"/>
                      <a:pt x="229" y="863"/>
                    </a:cubicBezTo>
                    <a:cubicBezTo>
                      <a:pt x="229" y="501"/>
                      <a:pt x="229" y="501"/>
                      <a:pt x="229" y="501"/>
                    </a:cubicBezTo>
                    <a:cubicBezTo>
                      <a:pt x="108" y="487"/>
                      <a:pt x="14" y="384"/>
                      <a:pt x="14" y="259"/>
                    </a:cubicBezTo>
                    <a:cubicBezTo>
                      <a:pt x="14" y="124"/>
                      <a:pt x="124" y="14"/>
                      <a:pt x="259" y="14"/>
                    </a:cubicBezTo>
                    <a:moveTo>
                      <a:pt x="259" y="0"/>
                    </a:moveTo>
                    <a:cubicBezTo>
                      <a:pt x="116" y="0"/>
                      <a:pt x="0" y="116"/>
                      <a:pt x="0" y="259"/>
                    </a:cubicBezTo>
                    <a:cubicBezTo>
                      <a:pt x="0" y="385"/>
                      <a:pt x="92" y="492"/>
                      <a:pt x="216" y="513"/>
                    </a:cubicBezTo>
                    <a:cubicBezTo>
                      <a:pt x="216" y="863"/>
                      <a:pt x="216" y="863"/>
                      <a:pt x="216" y="863"/>
                    </a:cubicBezTo>
                    <a:cubicBezTo>
                      <a:pt x="216" y="877"/>
                      <a:pt x="216" y="877"/>
                      <a:pt x="216" y="877"/>
                    </a:cubicBezTo>
                    <a:cubicBezTo>
                      <a:pt x="229" y="877"/>
                      <a:pt x="229" y="877"/>
                      <a:pt x="229" y="877"/>
                    </a:cubicBezTo>
                    <a:cubicBezTo>
                      <a:pt x="293" y="877"/>
                      <a:pt x="293" y="877"/>
                      <a:pt x="293" y="877"/>
                    </a:cubicBezTo>
                    <a:cubicBezTo>
                      <a:pt x="307" y="877"/>
                      <a:pt x="307" y="877"/>
                      <a:pt x="307" y="877"/>
                    </a:cubicBezTo>
                    <a:cubicBezTo>
                      <a:pt x="307" y="863"/>
                      <a:pt x="307" y="863"/>
                      <a:pt x="307" y="863"/>
                    </a:cubicBezTo>
                    <a:cubicBezTo>
                      <a:pt x="307" y="512"/>
                      <a:pt x="307" y="512"/>
                      <a:pt x="307" y="512"/>
                    </a:cubicBezTo>
                    <a:cubicBezTo>
                      <a:pt x="364" y="501"/>
                      <a:pt x="415" y="472"/>
                      <a:pt x="453" y="428"/>
                    </a:cubicBezTo>
                    <a:cubicBezTo>
                      <a:pt x="494" y="381"/>
                      <a:pt x="517" y="321"/>
                      <a:pt x="517" y="259"/>
                    </a:cubicBezTo>
                    <a:cubicBezTo>
                      <a:pt x="517" y="116"/>
                      <a:pt x="401" y="0"/>
                      <a:pt x="259" y="0"/>
                    </a:cubicBezTo>
                    <a:close/>
                  </a:path>
                </a:pathLst>
              </a:custGeom>
              <a:solidFill>
                <a:schemeClr val="tx2">
                  <a:lumMod val="20000"/>
                  <a:lumOff val="80000"/>
                </a:schemeClr>
              </a:solidFill>
              <a:ln>
                <a:noFill/>
              </a:ln>
            </p:spPr>
            <p:txBody>
              <a:bodyPr anchor="ctr"/>
              <a:lstStyle/>
              <a:p>
                <a:pPr algn="ctr"/>
                <a:endParaRPr/>
              </a:p>
            </p:txBody>
          </p:sp>
        </p:grpSp>
        <p:grpSp>
          <p:nvGrpSpPr>
            <p:cNvPr id="5" name="Group 6"/>
            <p:cNvGrpSpPr/>
            <p:nvPr/>
          </p:nvGrpSpPr>
          <p:grpSpPr>
            <a:xfrm rot="5400000">
              <a:off x="4538488" y="2992663"/>
              <a:ext cx="1091102" cy="1552191"/>
              <a:chOff x="5458204" y="4263119"/>
              <a:chExt cx="1278621" cy="1818954"/>
            </a:xfrm>
          </p:grpSpPr>
          <p:sp>
            <p:nvSpPr>
              <p:cNvPr id="63" name="Freeform: Shape 7"/>
              <p:cNvSpPr/>
              <p:nvPr/>
            </p:nvSpPr>
            <p:spPr bwMode="auto">
              <a:xfrm>
                <a:off x="5481433" y="4286348"/>
                <a:ext cx="1232162" cy="1772495"/>
              </a:xfrm>
              <a:custGeom>
                <a:avLst/>
                <a:gdLst>
                  <a:gd name="T0" fmla="*/ 395 w 732"/>
                  <a:gd name="T1" fmla="*/ 321 h 1053"/>
                  <a:gd name="T2" fmla="*/ 395 w 732"/>
                  <a:gd name="T3" fmla="*/ 0 h 1053"/>
                  <a:gd name="T4" fmla="*/ 331 w 732"/>
                  <a:gd name="T5" fmla="*/ 0 h 1053"/>
                  <a:gd name="T6" fmla="*/ 331 w 732"/>
                  <a:gd name="T7" fmla="*/ 322 h 1053"/>
                  <a:gd name="T8" fmla="*/ 0 w 732"/>
                  <a:gd name="T9" fmla="*/ 687 h 1053"/>
                  <a:gd name="T10" fmla="*/ 366 w 732"/>
                  <a:gd name="T11" fmla="*/ 1053 h 1053"/>
                  <a:gd name="T12" fmla="*/ 732 w 732"/>
                  <a:gd name="T13" fmla="*/ 687 h 1053"/>
                  <a:gd name="T14" fmla="*/ 395 w 732"/>
                  <a:gd name="T15" fmla="*/ 321 h 10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053">
                    <a:moveTo>
                      <a:pt x="395" y="321"/>
                    </a:moveTo>
                    <a:cubicBezTo>
                      <a:pt x="395" y="0"/>
                      <a:pt x="395" y="0"/>
                      <a:pt x="395" y="0"/>
                    </a:cubicBezTo>
                    <a:cubicBezTo>
                      <a:pt x="331" y="0"/>
                      <a:pt x="331" y="0"/>
                      <a:pt x="331" y="0"/>
                    </a:cubicBezTo>
                    <a:cubicBezTo>
                      <a:pt x="331" y="322"/>
                      <a:pt x="331" y="322"/>
                      <a:pt x="331" y="322"/>
                    </a:cubicBezTo>
                    <a:cubicBezTo>
                      <a:pt x="145" y="339"/>
                      <a:pt x="0" y="496"/>
                      <a:pt x="0" y="687"/>
                    </a:cubicBezTo>
                    <a:cubicBezTo>
                      <a:pt x="0" y="889"/>
                      <a:pt x="164" y="1053"/>
                      <a:pt x="366" y="1053"/>
                    </a:cubicBezTo>
                    <a:cubicBezTo>
                      <a:pt x="568" y="1053"/>
                      <a:pt x="732" y="889"/>
                      <a:pt x="732" y="687"/>
                    </a:cubicBezTo>
                    <a:cubicBezTo>
                      <a:pt x="732" y="494"/>
                      <a:pt x="584" y="336"/>
                      <a:pt x="395" y="321"/>
                    </a:cubicBezTo>
                    <a:close/>
                  </a:path>
                </a:pathLst>
              </a:custGeom>
              <a:solidFill>
                <a:schemeClr val="accent4"/>
              </a:solidFill>
              <a:ln>
                <a:noFill/>
              </a:ln>
            </p:spPr>
            <p:txBody>
              <a:bodyPr anchor="ctr"/>
              <a:lstStyle/>
              <a:p>
                <a:pPr algn="ctr"/>
                <a:endParaRPr/>
              </a:p>
            </p:txBody>
          </p:sp>
          <p:sp>
            <p:nvSpPr>
              <p:cNvPr id="64" name="Freeform: Shape 8"/>
              <p:cNvSpPr/>
              <p:nvPr/>
            </p:nvSpPr>
            <p:spPr bwMode="auto">
              <a:xfrm>
                <a:off x="5458204" y="4263119"/>
                <a:ext cx="1278621" cy="1818954"/>
              </a:xfrm>
              <a:custGeom>
                <a:avLst/>
                <a:gdLst>
                  <a:gd name="T0" fmla="*/ 409 w 760"/>
                  <a:gd name="T1" fmla="*/ 14 h 1081"/>
                  <a:gd name="T2" fmla="*/ 409 w 760"/>
                  <a:gd name="T3" fmla="*/ 335 h 1081"/>
                  <a:gd name="T4" fmla="*/ 746 w 760"/>
                  <a:gd name="T5" fmla="*/ 701 h 1081"/>
                  <a:gd name="T6" fmla="*/ 380 w 760"/>
                  <a:gd name="T7" fmla="*/ 1067 h 1081"/>
                  <a:gd name="T8" fmla="*/ 14 w 760"/>
                  <a:gd name="T9" fmla="*/ 701 h 1081"/>
                  <a:gd name="T10" fmla="*/ 345 w 760"/>
                  <a:gd name="T11" fmla="*/ 336 h 1081"/>
                  <a:gd name="T12" fmla="*/ 345 w 760"/>
                  <a:gd name="T13" fmla="*/ 14 h 1081"/>
                  <a:gd name="T14" fmla="*/ 409 w 760"/>
                  <a:gd name="T15" fmla="*/ 14 h 1081"/>
                  <a:gd name="T16" fmla="*/ 423 w 760"/>
                  <a:gd name="T17" fmla="*/ 0 h 1081"/>
                  <a:gd name="T18" fmla="*/ 409 w 760"/>
                  <a:gd name="T19" fmla="*/ 0 h 1081"/>
                  <a:gd name="T20" fmla="*/ 345 w 760"/>
                  <a:gd name="T21" fmla="*/ 0 h 1081"/>
                  <a:gd name="T22" fmla="*/ 331 w 760"/>
                  <a:gd name="T23" fmla="*/ 0 h 1081"/>
                  <a:gd name="T24" fmla="*/ 331 w 760"/>
                  <a:gd name="T25" fmla="*/ 14 h 1081"/>
                  <a:gd name="T26" fmla="*/ 331 w 760"/>
                  <a:gd name="T27" fmla="*/ 323 h 1081"/>
                  <a:gd name="T28" fmla="*/ 99 w 760"/>
                  <a:gd name="T29" fmla="*/ 444 h 1081"/>
                  <a:gd name="T30" fmla="*/ 0 w 760"/>
                  <a:gd name="T31" fmla="*/ 701 h 1081"/>
                  <a:gd name="T32" fmla="*/ 111 w 760"/>
                  <a:gd name="T33" fmla="*/ 969 h 1081"/>
                  <a:gd name="T34" fmla="*/ 380 w 760"/>
                  <a:gd name="T35" fmla="*/ 1081 h 1081"/>
                  <a:gd name="T36" fmla="*/ 649 w 760"/>
                  <a:gd name="T37" fmla="*/ 969 h 1081"/>
                  <a:gd name="T38" fmla="*/ 760 w 760"/>
                  <a:gd name="T39" fmla="*/ 701 h 1081"/>
                  <a:gd name="T40" fmla="*/ 659 w 760"/>
                  <a:gd name="T41" fmla="*/ 442 h 1081"/>
                  <a:gd name="T42" fmla="*/ 423 w 760"/>
                  <a:gd name="T43" fmla="*/ 323 h 1081"/>
                  <a:gd name="T44" fmla="*/ 423 w 760"/>
                  <a:gd name="T45" fmla="*/ 14 h 1081"/>
                  <a:gd name="T46" fmla="*/ 423 w 760"/>
                  <a:gd name="T47"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0" h="1081">
                    <a:moveTo>
                      <a:pt x="409" y="14"/>
                    </a:moveTo>
                    <a:cubicBezTo>
                      <a:pt x="409" y="335"/>
                      <a:pt x="409" y="335"/>
                      <a:pt x="409" y="335"/>
                    </a:cubicBezTo>
                    <a:cubicBezTo>
                      <a:pt x="598" y="350"/>
                      <a:pt x="746" y="508"/>
                      <a:pt x="746" y="701"/>
                    </a:cubicBezTo>
                    <a:cubicBezTo>
                      <a:pt x="746" y="903"/>
                      <a:pt x="582" y="1067"/>
                      <a:pt x="380" y="1067"/>
                    </a:cubicBezTo>
                    <a:cubicBezTo>
                      <a:pt x="178" y="1067"/>
                      <a:pt x="14" y="903"/>
                      <a:pt x="14" y="701"/>
                    </a:cubicBezTo>
                    <a:cubicBezTo>
                      <a:pt x="14" y="510"/>
                      <a:pt x="159" y="353"/>
                      <a:pt x="345" y="336"/>
                    </a:cubicBezTo>
                    <a:cubicBezTo>
                      <a:pt x="345" y="14"/>
                      <a:pt x="345" y="14"/>
                      <a:pt x="345" y="14"/>
                    </a:cubicBezTo>
                    <a:cubicBezTo>
                      <a:pt x="409" y="14"/>
                      <a:pt x="409" y="14"/>
                      <a:pt x="409" y="14"/>
                    </a:cubicBezTo>
                    <a:moveTo>
                      <a:pt x="423" y="0"/>
                    </a:moveTo>
                    <a:cubicBezTo>
                      <a:pt x="409" y="0"/>
                      <a:pt x="409" y="0"/>
                      <a:pt x="409" y="0"/>
                    </a:cubicBezTo>
                    <a:cubicBezTo>
                      <a:pt x="345" y="0"/>
                      <a:pt x="345" y="0"/>
                      <a:pt x="345" y="0"/>
                    </a:cubicBezTo>
                    <a:cubicBezTo>
                      <a:pt x="331" y="0"/>
                      <a:pt x="331" y="0"/>
                      <a:pt x="331" y="0"/>
                    </a:cubicBezTo>
                    <a:cubicBezTo>
                      <a:pt x="331" y="14"/>
                      <a:pt x="331" y="14"/>
                      <a:pt x="331" y="14"/>
                    </a:cubicBezTo>
                    <a:cubicBezTo>
                      <a:pt x="331" y="323"/>
                      <a:pt x="331" y="323"/>
                      <a:pt x="331" y="323"/>
                    </a:cubicBezTo>
                    <a:cubicBezTo>
                      <a:pt x="242" y="335"/>
                      <a:pt x="160" y="377"/>
                      <a:pt x="99" y="444"/>
                    </a:cubicBezTo>
                    <a:cubicBezTo>
                      <a:pt x="35" y="514"/>
                      <a:pt x="0" y="605"/>
                      <a:pt x="0" y="701"/>
                    </a:cubicBezTo>
                    <a:cubicBezTo>
                      <a:pt x="0" y="802"/>
                      <a:pt x="39" y="898"/>
                      <a:pt x="111" y="969"/>
                    </a:cubicBezTo>
                    <a:cubicBezTo>
                      <a:pt x="183" y="1041"/>
                      <a:pt x="278" y="1081"/>
                      <a:pt x="380" y="1081"/>
                    </a:cubicBezTo>
                    <a:cubicBezTo>
                      <a:pt x="482" y="1081"/>
                      <a:pt x="577" y="1041"/>
                      <a:pt x="649" y="969"/>
                    </a:cubicBezTo>
                    <a:cubicBezTo>
                      <a:pt x="721" y="898"/>
                      <a:pt x="760" y="802"/>
                      <a:pt x="760" y="701"/>
                    </a:cubicBezTo>
                    <a:cubicBezTo>
                      <a:pt x="760" y="604"/>
                      <a:pt x="724" y="512"/>
                      <a:pt x="659" y="442"/>
                    </a:cubicBezTo>
                    <a:cubicBezTo>
                      <a:pt x="596" y="375"/>
                      <a:pt x="513" y="333"/>
                      <a:pt x="423" y="323"/>
                    </a:cubicBezTo>
                    <a:cubicBezTo>
                      <a:pt x="423" y="14"/>
                      <a:pt x="423" y="14"/>
                      <a:pt x="423" y="14"/>
                    </a:cubicBezTo>
                    <a:lnTo>
                      <a:pt x="423" y="0"/>
                    </a:lnTo>
                    <a:close/>
                  </a:path>
                </a:pathLst>
              </a:custGeom>
              <a:solidFill>
                <a:schemeClr val="tx2">
                  <a:lumMod val="20000"/>
                  <a:lumOff val="80000"/>
                </a:schemeClr>
              </a:solidFill>
              <a:ln>
                <a:noFill/>
              </a:ln>
            </p:spPr>
            <p:txBody>
              <a:bodyPr anchor="ctr"/>
              <a:lstStyle/>
              <a:p>
                <a:pPr algn="ctr"/>
                <a:endParaRPr/>
              </a:p>
            </p:txBody>
          </p:sp>
        </p:grpSp>
        <p:grpSp>
          <p:nvGrpSpPr>
            <p:cNvPr id="6" name="Group 9"/>
            <p:cNvGrpSpPr/>
            <p:nvPr/>
          </p:nvGrpSpPr>
          <p:grpSpPr>
            <a:xfrm rot="5400000">
              <a:off x="6399163" y="4119879"/>
              <a:ext cx="1298808" cy="1112648"/>
              <a:chOff x="6573210" y="2209852"/>
              <a:chExt cx="1522023" cy="1303870"/>
            </a:xfrm>
          </p:grpSpPr>
          <p:sp>
            <p:nvSpPr>
              <p:cNvPr id="61" name="Freeform: Shape 10"/>
              <p:cNvSpPr/>
              <p:nvPr/>
            </p:nvSpPr>
            <p:spPr bwMode="auto">
              <a:xfrm>
                <a:off x="6613608" y="2209852"/>
                <a:ext cx="1481625" cy="1263471"/>
              </a:xfrm>
              <a:custGeom>
                <a:avLst/>
                <a:gdLst>
                  <a:gd name="T0" fmla="*/ 777 w 880"/>
                  <a:gd name="T1" fmla="*/ 162 h 751"/>
                  <a:gd name="T2" fmla="*/ 347 w 880"/>
                  <a:gd name="T3" fmla="*/ 103 h 751"/>
                  <a:gd name="T4" fmla="*/ 266 w 880"/>
                  <a:gd name="T5" fmla="*/ 498 h 751"/>
                  <a:gd name="T6" fmla="*/ 0 w 880"/>
                  <a:gd name="T7" fmla="*/ 700 h 751"/>
                  <a:gd name="T8" fmla="*/ 39 w 880"/>
                  <a:gd name="T9" fmla="*/ 751 h 751"/>
                  <a:gd name="T10" fmla="*/ 303 w 880"/>
                  <a:gd name="T11" fmla="*/ 550 h 751"/>
                  <a:gd name="T12" fmla="*/ 718 w 880"/>
                  <a:gd name="T13" fmla="*/ 592 h 751"/>
                  <a:gd name="T14" fmla="*/ 777 w 880"/>
                  <a:gd name="T15" fmla="*/ 162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751">
                    <a:moveTo>
                      <a:pt x="777" y="162"/>
                    </a:moveTo>
                    <a:cubicBezTo>
                      <a:pt x="675" y="27"/>
                      <a:pt x="482" y="0"/>
                      <a:pt x="347" y="103"/>
                    </a:cubicBezTo>
                    <a:cubicBezTo>
                      <a:pt x="223" y="197"/>
                      <a:pt x="191" y="367"/>
                      <a:pt x="266" y="498"/>
                    </a:cubicBezTo>
                    <a:cubicBezTo>
                      <a:pt x="0" y="700"/>
                      <a:pt x="0" y="700"/>
                      <a:pt x="0" y="700"/>
                    </a:cubicBezTo>
                    <a:cubicBezTo>
                      <a:pt x="39" y="751"/>
                      <a:pt x="39" y="751"/>
                      <a:pt x="39" y="751"/>
                    </a:cubicBezTo>
                    <a:cubicBezTo>
                      <a:pt x="303" y="550"/>
                      <a:pt x="303" y="550"/>
                      <a:pt x="303" y="550"/>
                    </a:cubicBezTo>
                    <a:cubicBezTo>
                      <a:pt x="408" y="670"/>
                      <a:pt x="590" y="689"/>
                      <a:pt x="718" y="592"/>
                    </a:cubicBezTo>
                    <a:cubicBezTo>
                      <a:pt x="853" y="489"/>
                      <a:pt x="880" y="296"/>
                      <a:pt x="777" y="162"/>
                    </a:cubicBezTo>
                    <a:close/>
                  </a:path>
                </a:pathLst>
              </a:custGeom>
              <a:solidFill>
                <a:schemeClr val="accent2"/>
              </a:solidFill>
              <a:ln>
                <a:noFill/>
              </a:ln>
            </p:spPr>
            <p:txBody>
              <a:bodyPr anchor="ctr"/>
              <a:lstStyle/>
              <a:p>
                <a:pPr algn="ctr"/>
                <a:endParaRPr/>
              </a:p>
            </p:txBody>
          </p:sp>
          <p:sp>
            <p:nvSpPr>
              <p:cNvPr id="62" name="Freeform: Shape 11"/>
              <p:cNvSpPr/>
              <p:nvPr/>
            </p:nvSpPr>
            <p:spPr bwMode="auto">
              <a:xfrm>
                <a:off x="6573210" y="2248231"/>
                <a:ext cx="1522023" cy="1265491"/>
              </a:xfrm>
              <a:custGeom>
                <a:avLst/>
                <a:gdLst>
                  <a:gd name="T0" fmla="*/ 557 w 904"/>
                  <a:gd name="T1" fmla="*/ 17 h 752"/>
                  <a:gd name="T2" fmla="*/ 801 w 904"/>
                  <a:gd name="T3" fmla="*/ 139 h 752"/>
                  <a:gd name="T4" fmla="*/ 742 w 904"/>
                  <a:gd name="T5" fmla="*/ 569 h 752"/>
                  <a:gd name="T6" fmla="*/ 557 w 904"/>
                  <a:gd name="T7" fmla="*/ 631 h 752"/>
                  <a:gd name="T8" fmla="*/ 327 w 904"/>
                  <a:gd name="T9" fmla="*/ 527 h 752"/>
                  <a:gd name="T10" fmla="*/ 63 w 904"/>
                  <a:gd name="T11" fmla="*/ 728 h 752"/>
                  <a:gd name="T12" fmla="*/ 24 w 904"/>
                  <a:gd name="T13" fmla="*/ 677 h 752"/>
                  <a:gd name="T14" fmla="*/ 290 w 904"/>
                  <a:gd name="T15" fmla="*/ 475 h 752"/>
                  <a:gd name="T16" fmla="*/ 371 w 904"/>
                  <a:gd name="T17" fmla="*/ 80 h 752"/>
                  <a:gd name="T18" fmla="*/ 557 w 904"/>
                  <a:gd name="T19" fmla="*/ 17 h 752"/>
                  <a:gd name="T20" fmla="*/ 557 w 904"/>
                  <a:gd name="T21" fmla="*/ 0 h 752"/>
                  <a:gd name="T22" fmla="*/ 361 w 904"/>
                  <a:gd name="T23" fmla="*/ 66 h 752"/>
                  <a:gd name="T24" fmla="*/ 239 w 904"/>
                  <a:gd name="T25" fmla="*/ 260 h 752"/>
                  <a:gd name="T26" fmla="*/ 267 w 904"/>
                  <a:gd name="T27" fmla="*/ 470 h 752"/>
                  <a:gd name="T28" fmla="*/ 14 w 904"/>
                  <a:gd name="T29" fmla="*/ 663 h 752"/>
                  <a:gd name="T30" fmla="*/ 0 w 904"/>
                  <a:gd name="T31" fmla="*/ 673 h 752"/>
                  <a:gd name="T32" fmla="*/ 11 w 904"/>
                  <a:gd name="T33" fmla="*/ 687 h 752"/>
                  <a:gd name="T34" fmla="*/ 49 w 904"/>
                  <a:gd name="T35" fmla="*/ 738 h 752"/>
                  <a:gd name="T36" fmla="*/ 60 w 904"/>
                  <a:gd name="T37" fmla="*/ 752 h 752"/>
                  <a:gd name="T38" fmla="*/ 74 w 904"/>
                  <a:gd name="T39" fmla="*/ 741 h 752"/>
                  <a:gd name="T40" fmla="*/ 325 w 904"/>
                  <a:gd name="T41" fmla="*/ 551 h 752"/>
                  <a:gd name="T42" fmla="*/ 557 w 904"/>
                  <a:gd name="T43" fmla="*/ 648 h 752"/>
                  <a:gd name="T44" fmla="*/ 753 w 904"/>
                  <a:gd name="T45" fmla="*/ 582 h 752"/>
                  <a:gd name="T46" fmla="*/ 878 w 904"/>
                  <a:gd name="T47" fmla="*/ 368 h 752"/>
                  <a:gd name="T48" fmla="*/ 815 w 904"/>
                  <a:gd name="T49" fmla="*/ 128 h 752"/>
                  <a:gd name="T50" fmla="*/ 699 w 904"/>
                  <a:gd name="T51" fmla="*/ 32 h 752"/>
                  <a:gd name="T52" fmla="*/ 557 w 904"/>
                  <a:gd name="T53"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752">
                    <a:moveTo>
                      <a:pt x="557" y="17"/>
                    </a:moveTo>
                    <a:cubicBezTo>
                      <a:pt x="649" y="17"/>
                      <a:pt x="741" y="59"/>
                      <a:pt x="801" y="139"/>
                    </a:cubicBezTo>
                    <a:cubicBezTo>
                      <a:pt x="904" y="273"/>
                      <a:pt x="877" y="466"/>
                      <a:pt x="742" y="569"/>
                    </a:cubicBezTo>
                    <a:cubicBezTo>
                      <a:pt x="687" y="611"/>
                      <a:pt x="622" y="631"/>
                      <a:pt x="557" y="631"/>
                    </a:cubicBezTo>
                    <a:cubicBezTo>
                      <a:pt x="472" y="631"/>
                      <a:pt x="387" y="595"/>
                      <a:pt x="327" y="527"/>
                    </a:cubicBezTo>
                    <a:cubicBezTo>
                      <a:pt x="63" y="728"/>
                      <a:pt x="63" y="728"/>
                      <a:pt x="63" y="728"/>
                    </a:cubicBezTo>
                    <a:cubicBezTo>
                      <a:pt x="24" y="677"/>
                      <a:pt x="24" y="677"/>
                      <a:pt x="24" y="677"/>
                    </a:cubicBezTo>
                    <a:cubicBezTo>
                      <a:pt x="290" y="475"/>
                      <a:pt x="290" y="475"/>
                      <a:pt x="290" y="475"/>
                    </a:cubicBezTo>
                    <a:cubicBezTo>
                      <a:pt x="215" y="344"/>
                      <a:pt x="247" y="174"/>
                      <a:pt x="371" y="80"/>
                    </a:cubicBezTo>
                    <a:cubicBezTo>
                      <a:pt x="427" y="38"/>
                      <a:pt x="492" y="17"/>
                      <a:pt x="557" y="17"/>
                    </a:cubicBezTo>
                    <a:moveTo>
                      <a:pt x="557" y="0"/>
                    </a:moveTo>
                    <a:cubicBezTo>
                      <a:pt x="485" y="0"/>
                      <a:pt x="418" y="23"/>
                      <a:pt x="361" y="66"/>
                    </a:cubicBezTo>
                    <a:cubicBezTo>
                      <a:pt x="298" y="114"/>
                      <a:pt x="255" y="183"/>
                      <a:pt x="239" y="260"/>
                    </a:cubicBezTo>
                    <a:cubicBezTo>
                      <a:pt x="225" y="332"/>
                      <a:pt x="235" y="406"/>
                      <a:pt x="267" y="470"/>
                    </a:cubicBezTo>
                    <a:cubicBezTo>
                      <a:pt x="14" y="663"/>
                      <a:pt x="14" y="663"/>
                      <a:pt x="14" y="663"/>
                    </a:cubicBezTo>
                    <a:cubicBezTo>
                      <a:pt x="0" y="673"/>
                      <a:pt x="0" y="673"/>
                      <a:pt x="0" y="673"/>
                    </a:cubicBezTo>
                    <a:cubicBezTo>
                      <a:pt x="11" y="687"/>
                      <a:pt x="11" y="687"/>
                      <a:pt x="11" y="687"/>
                    </a:cubicBezTo>
                    <a:cubicBezTo>
                      <a:pt x="49" y="738"/>
                      <a:pt x="49" y="738"/>
                      <a:pt x="49" y="738"/>
                    </a:cubicBezTo>
                    <a:cubicBezTo>
                      <a:pt x="60" y="752"/>
                      <a:pt x="60" y="752"/>
                      <a:pt x="60" y="752"/>
                    </a:cubicBezTo>
                    <a:cubicBezTo>
                      <a:pt x="74" y="741"/>
                      <a:pt x="74" y="741"/>
                      <a:pt x="74" y="741"/>
                    </a:cubicBezTo>
                    <a:cubicBezTo>
                      <a:pt x="325" y="551"/>
                      <a:pt x="325" y="551"/>
                      <a:pt x="325" y="551"/>
                    </a:cubicBezTo>
                    <a:cubicBezTo>
                      <a:pt x="386" y="613"/>
                      <a:pt x="469" y="648"/>
                      <a:pt x="557" y="648"/>
                    </a:cubicBezTo>
                    <a:cubicBezTo>
                      <a:pt x="628" y="648"/>
                      <a:pt x="696" y="626"/>
                      <a:pt x="753" y="582"/>
                    </a:cubicBezTo>
                    <a:cubicBezTo>
                      <a:pt x="822" y="530"/>
                      <a:pt x="866" y="454"/>
                      <a:pt x="878" y="368"/>
                    </a:cubicBezTo>
                    <a:cubicBezTo>
                      <a:pt x="890" y="282"/>
                      <a:pt x="867" y="197"/>
                      <a:pt x="815" y="128"/>
                    </a:cubicBezTo>
                    <a:cubicBezTo>
                      <a:pt x="784" y="87"/>
                      <a:pt x="745" y="55"/>
                      <a:pt x="699" y="32"/>
                    </a:cubicBezTo>
                    <a:cubicBezTo>
                      <a:pt x="655" y="11"/>
                      <a:pt x="606" y="0"/>
                      <a:pt x="557" y="0"/>
                    </a:cubicBezTo>
                    <a:close/>
                  </a:path>
                </a:pathLst>
              </a:custGeom>
              <a:solidFill>
                <a:schemeClr val="tx2">
                  <a:lumMod val="20000"/>
                  <a:lumOff val="80000"/>
                </a:schemeClr>
              </a:solidFill>
              <a:ln>
                <a:noFill/>
              </a:ln>
            </p:spPr>
            <p:txBody>
              <a:bodyPr anchor="ctr"/>
              <a:lstStyle/>
              <a:p>
                <a:pPr algn="ctr"/>
                <a:endParaRPr/>
              </a:p>
            </p:txBody>
          </p:sp>
        </p:grpSp>
        <p:grpSp>
          <p:nvGrpSpPr>
            <p:cNvPr id="7" name="Group 12"/>
            <p:cNvGrpSpPr/>
            <p:nvPr/>
          </p:nvGrpSpPr>
          <p:grpSpPr>
            <a:xfrm rot="5400000">
              <a:off x="4659577" y="2158826"/>
              <a:ext cx="1485830" cy="1291052"/>
              <a:chOff x="4096766" y="4042946"/>
              <a:chExt cx="1741186" cy="1512933"/>
            </a:xfrm>
          </p:grpSpPr>
          <p:sp>
            <p:nvSpPr>
              <p:cNvPr id="59" name="Freeform: Shape 13"/>
              <p:cNvSpPr/>
              <p:nvPr/>
            </p:nvSpPr>
            <p:spPr bwMode="auto">
              <a:xfrm>
                <a:off x="4122015" y="4076274"/>
                <a:ext cx="1682608" cy="1479605"/>
              </a:xfrm>
              <a:custGeom>
                <a:avLst/>
                <a:gdLst>
                  <a:gd name="T0" fmla="*/ 1000 w 1000"/>
                  <a:gd name="T1" fmla="*/ 51 h 879"/>
                  <a:gd name="T2" fmla="*/ 962 w 1000"/>
                  <a:gd name="T3" fmla="*/ 0 h 879"/>
                  <a:gd name="T4" fmla="*/ 511 w 1000"/>
                  <a:gd name="T5" fmla="*/ 342 h 879"/>
                  <a:gd name="T6" fmla="*/ 150 w 1000"/>
                  <a:gd name="T7" fmla="*/ 329 h 879"/>
                  <a:gd name="T8" fmla="*/ 95 w 1000"/>
                  <a:gd name="T9" fmla="*/ 729 h 879"/>
                  <a:gd name="T10" fmla="*/ 495 w 1000"/>
                  <a:gd name="T11" fmla="*/ 783 h 879"/>
                  <a:gd name="T12" fmla="*/ 554 w 1000"/>
                  <a:gd name="T13" fmla="*/ 389 h 879"/>
                  <a:gd name="T14" fmla="*/ 1000 w 1000"/>
                  <a:gd name="T15" fmla="*/ 51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0" h="879">
                    <a:moveTo>
                      <a:pt x="1000" y="51"/>
                    </a:moveTo>
                    <a:cubicBezTo>
                      <a:pt x="962" y="0"/>
                      <a:pt x="962" y="0"/>
                      <a:pt x="962" y="0"/>
                    </a:cubicBezTo>
                    <a:cubicBezTo>
                      <a:pt x="511" y="342"/>
                      <a:pt x="511" y="342"/>
                      <a:pt x="511" y="342"/>
                    </a:cubicBezTo>
                    <a:cubicBezTo>
                      <a:pt x="411" y="254"/>
                      <a:pt x="260" y="245"/>
                      <a:pt x="150" y="329"/>
                    </a:cubicBezTo>
                    <a:cubicBezTo>
                      <a:pt x="25" y="424"/>
                      <a:pt x="0" y="603"/>
                      <a:pt x="95" y="729"/>
                    </a:cubicBezTo>
                    <a:cubicBezTo>
                      <a:pt x="191" y="854"/>
                      <a:pt x="370" y="879"/>
                      <a:pt x="495" y="783"/>
                    </a:cubicBezTo>
                    <a:cubicBezTo>
                      <a:pt x="619" y="689"/>
                      <a:pt x="645" y="515"/>
                      <a:pt x="554" y="389"/>
                    </a:cubicBezTo>
                    <a:lnTo>
                      <a:pt x="1000" y="51"/>
                    </a:lnTo>
                    <a:close/>
                  </a:path>
                </a:pathLst>
              </a:custGeom>
              <a:solidFill>
                <a:schemeClr val="accent5"/>
              </a:solidFill>
              <a:ln>
                <a:noFill/>
              </a:ln>
            </p:spPr>
            <p:txBody>
              <a:bodyPr anchor="ctr"/>
              <a:lstStyle/>
              <a:p>
                <a:pPr algn="ctr"/>
                <a:endParaRPr/>
              </a:p>
            </p:txBody>
          </p:sp>
          <p:sp>
            <p:nvSpPr>
              <p:cNvPr id="60" name="Freeform: Shape 14"/>
              <p:cNvSpPr/>
              <p:nvPr/>
            </p:nvSpPr>
            <p:spPr bwMode="auto">
              <a:xfrm>
                <a:off x="4096766" y="4042946"/>
                <a:ext cx="1741186" cy="1472534"/>
              </a:xfrm>
              <a:custGeom>
                <a:avLst/>
                <a:gdLst>
                  <a:gd name="T0" fmla="*/ 977 w 1035"/>
                  <a:gd name="T1" fmla="*/ 20 h 875"/>
                  <a:gd name="T2" fmla="*/ 1015 w 1035"/>
                  <a:gd name="T3" fmla="*/ 71 h 875"/>
                  <a:gd name="T4" fmla="*/ 569 w 1035"/>
                  <a:gd name="T5" fmla="*/ 409 h 875"/>
                  <a:gd name="T6" fmla="*/ 510 w 1035"/>
                  <a:gd name="T7" fmla="*/ 803 h 875"/>
                  <a:gd name="T8" fmla="*/ 338 w 1035"/>
                  <a:gd name="T9" fmla="*/ 861 h 875"/>
                  <a:gd name="T10" fmla="*/ 110 w 1035"/>
                  <a:gd name="T11" fmla="*/ 749 h 875"/>
                  <a:gd name="T12" fmla="*/ 165 w 1035"/>
                  <a:gd name="T13" fmla="*/ 349 h 875"/>
                  <a:gd name="T14" fmla="*/ 337 w 1035"/>
                  <a:gd name="T15" fmla="*/ 291 h 875"/>
                  <a:gd name="T16" fmla="*/ 526 w 1035"/>
                  <a:gd name="T17" fmla="*/ 362 h 875"/>
                  <a:gd name="T18" fmla="*/ 977 w 1035"/>
                  <a:gd name="T19" fmla="*/ 20 h 875"/>
                  <a:gd name="T20" fmla="*/ 979 w 1035"/>
                  <a:gd name="T21" fmla="*/ 0 h 875"/>
                  <a:gd name="T22" fmla="*/ 968 w 1035"/>
                  <a:gd name="T23" fmla="*/ 9 h 875"/>
                  <a:gd name="T24" fmla="*/ 527 w 1035"/>
                  <a:gd name="T25" fmla="*/ 344 h 875"/>
                  <a:gd name="T26" fmla="*/ 337 w 1035"/>
                  <a:gd name="T27" fmla="*/ 277 h 875"/>
                  <a:gd name="T28" fmla="*/ 157 w 1035"/>
                  <a:gd name="T29" fmla="*/ 338 h 875"/>
                  <a:gd name="T30" fmla="*/ 99 w 1035"/>
                  <a:gd name="T31" fmla="*/ 757 h 875"/>
                  <a:gd name="T32" fmla="*/ 207 w 1035"/>
                  <a:gd name="T33" fmla="*/ 845 h 875"/>
                  <a:gd name="T34" fmla="*/ 338 w 1035"/>
                  <a:gd name="T35" fmla="*/ 875 h 875"/>
                  <a:gd name="T36" fmla="*/ 519 w 1035"/>
                  <a:gd name="T37" fmla="*/ 814 h 875"/>
                  <a:gd name="T38" fmla="*/ 634 w 1035"/>
                  <a:gd name="T39" fmla="*/ 620 h 875"/>
                  <a:gd name="T40" fmla="*/ 588 w 1035"/>
                  <a:gd name="T41" fmla="*/ 412 h 875"/>
                  <a:gd name="T42" fmla="*/ 1024 w 1035"/>
                  <a:gd name="T43" fmla="*/ 82 h 875"/>
                  <a:gd name="T44" fmla="*/ 1035 w 1035"/>
                  <a:gd name="T45" fmla="*/ 73 h 875"/>
                  <a:gd name="T46" fmla="*/ 1026 w 1035"/>
                  <a:gd name="T47" fmla="*/ 62 h 875"/>
                  <a:gd name="T48" fmla="*/ 988 w 1035"/>
                  <a:gd name="T49" fmla="*/ 11 h 875"/>
                  <a:gd name="T50" fmla="*/ 979 w 1035"/>
                  <a:gd name="T51"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5" h="875">
                    <a:moveTo>
                      <a:pt x="977" y="20"/>
                    </a:moveTo>
                    <a:cubicBezTo>
                      <a:pt x="1015" y="71"/>
                      <a:pt x="1015" y="71"/>
                      <a:pt x="1015" y="71"/>
                    </a:cubicBezTo>
                    <a:cubicBezTo>
                      <a:pt x="569" y="409"/>
                      <a:pt x="569" y="409"/>
                      <a:pt x="569" y="409"/>
                    </a:cubicBezTo>
                    <a:cubicBezTo>
                      <a:pt x="660" y="535"/>
                      <a:pt x="634" y="709"/>
                      <a:pt x="510" y="803"/>
                    </a:cubicBezTo>
                    <a:cubicBezTo>
                      <a:pt x="459" y="843"/>
                      <a:pt x="398" y="861"/>
                      <a:pt x="338" y="861"/>
                    </a:cubicBezTo>
                    <a:cubicBezTo>
                      <a:pt x="252" y="861"/>
                      <a:pt x="167" y="823"/>
                      <a:pt x="110" y="749"/>
                    </a:cubicBezTo>
                    <a:cubicBezTo>
                      <a:pt x="15" y="623"/>
                      <a:pt x="40" y="444"/>
                      <a:pt x="165" y="349"/>
                    </a:cubicBezTo>
                    <a:cubicBezTo>
                      <a:pt x="217" y="310"/>
                      <a:pt x="277" y="291"/>
                      <a:pt x="337" y="291"/>
                    </a:cubicBezTo>
                    <a:cubicBezTo>
                      <a:pt x="406" y="291"/>
                      <a:pt x="473" y="315"/>
                      <a:pt x="526" y="362"/>
                    </a:cubicBezTo>
                    <a:cubicBezTo>
                      <a:pt x="977" y="20"/>
                      <a:pt x="977" y="20"/>
                      <a:pt x="977" y="20"/>
                    </a:cubicBezTo>
                    <a:moveTo>
                      <a:pt x="979" y="0"/>
                    </a:moveTo>
                    <a:cubicBezTo>
                      <a:pt x="968" y="9"/>
                      <a:pt x="968" y="9"/>
                      <a:pt x="968" y="9"/>
                    </a:cubicBezTo>
                    <a:cubicBezTo>
                      <a:pt x="527" y="344"/>
                      <a:pt x="527" y="344"/>
                      <a:pt x="527" y="344"/>
                    </a:cubicBezTo>
                    <a:cubicBezTo>
                      <a:pt x="474" y="301"/>
                      <a:pt x="407" y="277"/>
                      <a:pt x="337" y="277"/>
                    </a:cubicBezTo>
                    <a:cubicBezTo>
                      <a:pt x="272" y="277"/>
                      <a:pt x="209" y="298"/>
                      <a:pt x="157" y="338"/>
                    </a:cubicBezTo>
                    <a:cubicBezTo>
                      <a:pt x="25" y="438"/>
                      <a:pt x="0" y="626"/>
                      <a:pt x="99" y="757"/>
                    </a:cubicBezTo>
                    <a:cubicBezTo>
                      <a:pt x="128" y="795"/>
                      <a:pt x="164" y="825"/>
                      <a:pt x="207" y="845"/>
                    </a:cubicBezTo>
                    <a:cubicBezTo>
                      <a:pt x="247" y="865"/>
                      <a:pt x="293" y="875"/>
                      <a:pt x="338" y="875"/>
                    </a:cubicBezTo>
                    <a:cubicBezTo>
                      <a:pt x="404" y="875"/>
                      <a:pt x="466" y="854"/>
                      <a:pt x="519" y="814"/>
                    </a:cubicBezTo>
                    <a:cubicBezTo>
                      <a:pt x="581" y="767"/>
                      <a:pt x="622" y="698"/>
                      <a:pt x="634" y="620"/>
                    </a:cubicBezTo>
                    <a:cubicBezTo>
                      <a:pt x="645" y="547"/>
                      <a:pt x="628" y="474"/>
                      <a:pt x="588" y="412"/>
                    </a:cubicBezTo>
                    <a:cubicBezTo>
                      <a:pt x="1024" y="82"/>
                      <a:pt x="1024" y="82"/>
                      <a:pt x="1024" y="82"/>
                    </a:cubicBezTo>
                    <a:cubicBezTo>
                      <a:pt x="1035" y="73"/>
                      <a:pt x="1035" y="73"/>
                      <a:pt x="1035" y="73"/>
                    </a:cubicBezTo>
                    <a:cubicBezTo>
                      <a:pt x="1026" y="62"/>
                      <a:pt x="1026" y="62"/>
                      <a:pt x="1026" y="62"/>
                    </a:cubicBezTo>
                    <a:cubicBezTo>
                      <a:pt x="988" y="11"/>
                      <a:pt x="988" y="11"/>
                      <a:pt x="988" y="11"/>
                    </a:cubicBezTo>
                    <a:lnTo>
                      <a:pt x="979" y="0"/>
                    </a:lnTo>
                    <a:close/>
                  </a:path>
                </a:pathLst>
              </a:custGeom>
              <a:solidFill>
                <a:schemeClr val="tx2">
                  <a:lumMod val="20000"/>
                  <a:lumOff val="80000"/>
                </a:schemeClr>
              </a:solidFill>
              <a:ln>
                <a:noFill/>
              </a:ln>
            </p:spPr>
            <p:txBody>
              <a:bodyPr anchor="ctr"/>
              <a:lstStyle/>
              <a:p>
                <a:pPr algn="ctr"/>
                <a:endParaRPr/>
              </a:p>
            </p:txBody>
          </p:sp>
        </p:grpSp>
        <p:sp>
          <p:nvSpPr>
            <p:cNvPr id="8" name="Freeform: Shape 16"/>
            <p:cNvSpPr/>
            <p:nvPr/>
          </p:nvSpPr>
          <p:spPr bwMode="auto">
            <a:xfrm rot="5400000">
              <a:off x="4980384" y="4279666"/>
              <a:ext cx="1176426" cy="873915"/>
            </a:xfrm>
            <a:custGeom>
              <a:avLst/>
              <a:gdLst>
                <a:gd name="T0" fmla="*/ 663 w 819"/>
                <a:gd name="T1" fmla="*/ 119 h 609"/>
                <a:gd name="T2" fmla="*/ 345 w 819"/>
                <a:gd name="T3" fmla="*/ 183 h 609"/>
                <a:gd name="T4" fmla="*/ 32 w 819"/>
                <a:gd name="T5" fmla="*/ 0 h 609"/>
                <a:gd name="T6" fmla="*/ 0 w 819"/>
                <a:gd name="T7" fmla="*/ 56 h 609"/>
                <a:gd name="T8" fmla="*/ 314 w 819"/>
                <a:gd name="T9" fmla="*/ 238 h 609"/>
                <a:gd name="T10" fmla="*/ 417 w 819"/>
                <a:gd name="T11" fmla="*/ 541 h 609"/>
                <a:gd name="T12" fmla="*/ 751 w 819"/>
                <a:gd name="T13" fmla="*/ 453 h 609"/>
                <a:gd name="T14" fmla="*/ 663 w 819"/>
                <a:gd name="T15" fmla="*/ 119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609">
                  <a:moveTo>
                    <a:pt x="663" y="119"/>
                  </a:moveTo>
                  <a:cubicBezTo>
                    <a:pt x="555" y="56"/>
                    <a:pt x="418" y="85"/>
                    <a:pt x="345" y="183"/>
                  </a:cubicBezTo>
                  <a:cubicBezTo>
                    <a:pt x="32" y="0"/>
                    <a:pt x="32" y="0"/>
                    <a:pt x="32" y="0"/>
                  </a:cubicBezTo>
                  <a:cubicBezTo>
                    <a:pt x="0" y="56"/>
                    <a:pt x="0" y="56"/>
                    <a:pt x="0" y="56"/>
                  </a:cubicBezTo>
                  <a:cubicBezTo>
                    <a:pt x="314" y="238"/>
                    <a:pt x="314" y="238"/>
                    <a:pt x="314" y="238"/>
                  </a:cubicBezTo>
                  <a:cubicBezTo>
                    <a:pt x="269" y="349"/>
                    <a:pt x="311" y="479"/>
                    <a:pt x="417" y="541"/>
                  </a:cubicBezTo>
                  <a:cubicBezTo>
                    <a:pt x="534" y="609"/>
                    <a:pt x="683" y="569"/>
                    <a:pt x="751" y="453"/>
                  </a:cubicBezTo>
                  <a:cubicBezTo>
                    <a:pt x="819" y="336"/>
                    <a:pt x="779" y="187"/>
                    <a:pt x="663" y="119"/>
                  </a:cubicBezTo>
                  <a:close/>
                </a:path>
              </a:pathLst>
            </a:custGeom>
            <a:solidFill>
              <a:schemeClr val="accent3"/>
            </a:solidFill>
            <a:ln>
              <a:noFill/>
            </a:ln>
          </p:spPr>
          <p:txBody>
            <a:bodyPr anchor="ctr"/>
            <a:lstStyle/>
            <a:p>
              <a:pPr algn="ctr"/>
              <a:endParaRPr/>
            </a:p>
          </p:txBody>
        </p:sp>
        <p:sp>
          <p:nvSpPr>
            <p:cNvPr id="9" name="Freeform: Shape 17"/>
            <p:cNvSpPr/>
            <p:nvPr/>
          </p:nvSpPr>
          <p:spPr bwMode="auto">
            <a:xfrm rot="5400000">
              <a:off x="4984263" y="4278373"/>
              <a:ext cx="1226413" cy="871331"/>
            </a:xfrm>
            <a:custGeom>
              <a:avLst/>
              <a:gdLst>
                <a:gd name="T0" fmla="*/ 51 w 854"/>
                <a:gd name="T1" fmla="*/ 19 h 607"/>
                <a:gd name="T2" fmla="*/ 364 w 854"/>
                <a:gd name="T3" fmla="*/ 202 h 607"/>
                <a:gd name="T4" fmla="*/ 559 w 854"/>
                <a:gd name="T5" fmla="*/ 104 h 607"/>
                <a:gd name="T6" fmla="*/ 682 w 854"/>
                <a:gd name="T7" fmla="*/ 138 h 607"/>
                <a:gd name="T8" fmla="*/ 770 w 854"/>
                <a:gd name="T9" fmla="*/ 472 h 607"/>
                <a:gd name="T10" fmla="*/ 559 w 854"/>
                <a:gd name="T11" fmla="*/ 593 h 607"/>
                <a:gd name="T12" fmla="*/ 436 w 854"/>
                <a:gd name="T13" fmla="*/ 560 h 607"/>
                <a:gd name="T14" fmla="*/ 333 w 854"/>
                <a:gd name="T15" fmla="*/ 257 h 607"/>
                <a:gd name="T16" fmla="*/ 19 w 854"/>
                <a:gd name="T17" fmla="*/ 75 h 607"/>
                <a:gd name="T18" fmla="*/ 51 w 854"/>
                <a:gd name="T19" fmla="*/ 19 h 607"/>
                <a:gd name="T20" fmla="*/ 46 w 854"/>
                <a:gd name="T21" fmla="*/ 0 h 607"/>
                <a:gd name="T22" fmla="*/ 39 w 854"/>
                <a:gd name="T23" fmla="*/ 12 h 607"/>
                <a:gd name="T24" fmla="*/ 7 w 854"/>
                <a:gd name="T25" fmla="*/ 68 h 607"/>
                <a:gd name="T26" fmla="*/ 0 w 854"/>
                <a:gd name="T27" fmla="*/ 80 h 607"/>
                <a:gd name="T28" fmla="*/ 12 w 854"/>
                <a:gd name="T29" fmla="*/ 87 h 607"/>
                <a:gd name="T30" fmla="*/ 315 w 854"/>
                <a:gd name="T31" fmla="*/ 263 h 607"/>
                <a:gd name="T32" fmla="*/ 314 w 854"/>
                <a:gd name="T33" fmla="*/ 431 h 607"/>
                <a:gd name="T34" fmla="*/ 429 w 854"/>
                <a:gd name="T35" fmla="*/ 572 h 607"/>
                <a:gd name="T36" fmla="*/ 559 w 854"/>
                <a:gd name="T37" fmla="*/ 607 h 607"/>
                <a:gd name="T38" fmla="*/ 686 w 854"/>
                <a:gd name="T39" fmla="*/ 574 h 607"/>
                <a:gd name="T40" fmla="*/ 782 w 854"/>
                <a:gd name="T41" fmla="*/ 479 h 607"/>
                <a:gd name="T42" fmla="*/ 689 w 854"/>
                <a:gd name="T43" fmla="*/ 126 h 607"/>
                <a:gd name="T44" fmla="*/ 559 w 854"/>
                <a:gd name="T45" fmla="*/ 91 h 607"/>
                <a:gd name="T46" fmla="*/ 361 w 854"/>
                <a:gd name="T47" fmla="*/ 184 h 607"/>
                <a:gd name="T48" fmla="*/ 58 w 854"/>
                <a:gd name="T49" fmla="*/ 7 h 607"/>
                <a:gd name="T50" fmla="*/ 46 w 854"/>
                <a:gd name="T51"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54" h="607">
                  <a:moveTo>
                    <a:pt x="51" y="19"/>
                  </a:moveTo>
                  <a:cubicBezTo>
                    <a:pt x="364" y="202"/>
                    <a:pt x="364" y="202"/>
                    <a:pt x="364" y="202"/>
                  </a:cubicBezTo>
                  <a:cubicBezTo>
                    <a:pt x="411" y="139"/>
                    <a:pt x="484" y="104"/>
                    <a:pt x="559" y="104"/>
                  </a:cubicBezTo>
                  <a:cubicBezTo>
                    <a:pt x="601" y="104"/>
                    <a:pt x="643" y="115"/>
                    <a:pt x="682" y="138"/>
                  </a:cubicBezTo>
                  <a:cubicBezTo>
                    <a:pt x="798" y="206"/>
                    <a:pt x="838" y="355"/>
                    <a:pt x="770" y="472"/>
                  </a:cubicBezTo>
                  <a:cubicBezTo>
                    <a:pt x="725" y="550"/>
                    <a:pt x="643" y="593"/>
                    <a:pt x="559" y="593"/>
                  </a:cubicBezTo>
                  <a:cubicBezTo>
                    <a:pt x="517" y="593"/>
                    <a:pt x="475" y="582"/>
                    <a:pt x="436" y="560"/>
                  </a:cubicBezTo>
                  <a:cubicBezTo>
                    <a:pt x="330" y="498"/>
                    <a:pt x="288" y="368"/>
                    <a:pt x="333" y="257"/>
                  </a:cubicBezTo>
                  <a:cubicBezTo>
                    <a:pt x="19" y="75"/>
                    <a:pt x="19" y="75"/>
                    <a:pt x="19" y="75"/>
                  </a:cubicBezTo>
                  <a:cubicBezTo>
                    <a:pt x="51" y="19"/>
                    <a:pt x="51" y="19"/>
                    <a:pt x="51" y="19"/>
                  </a:cubicBezTo>
                  <a:moveTo>
                    <a:pt x="46" y="0"/>
                  </a:moveTo>
                  <a:cubicBezTo>
                    <a:pt x="39" y="12"/>
                    <a:pt x="39" y="12"/>
                    <a:pt x="39" y="12"/>
                  </a:cubicBezTo>
                  <a:cubicBezTo>
                    <a:pt x="7" y="68"/>
                    <a:pt x="7" y="68"/>
                    <a:pt x="7" y="68"/>
                  </a:cubicBezTo>
                  <a:cubicBezTo>
                    <a:pt x="0" y="80"/>
                    <a:pt x="0" y="80"/>
                    <a:pt x="0" y="80"/>
                  </a:cubicBezTo>
                  <a:cubicBezTo>
                    <a:pt x="12" y="87"/>
                    <a:pt x="12" y="87"/>
                    <a:pt x="12" y="87"/>
                  </a:cubicBezTo>
                  <a:cubicBezTo>
                    <a:pt x="315" y="263"/>
                    <a:pt x="315" y="263"/>
                    <a:pt x="315" y="263"/>
                  </a:cubicBezTo>
                  <a:cubicBezTo>
                    <a:pt x="296" y="317"/>
                    <a:pt x="296" y="377"/>
                    <a:pt x="314" y="431"/>
                  </a:cubicBezTo>
                  <a:cubicBezTo>
                    <a:pt x="334" y="490"/>
                    <a:pt x="375" y="540"/>
                    <a:pt x="429" y="572"/>
                  </a:cubicBezTo>
                  <a:cubicBezTo>
                    <a:pt x="469" y="595"/>
                    <a:pt x="513" y="607"/>
                    <a:pt x="559" y="607"/>
                  </a:cubicBezTo>
                  <a:cubicBezTo>
                    <a:pt x="603" y="607"/>
                    <a:pt x="647" y="595"/>
                    <a:pt x="686" y="574"/>
                  </a:cubicBezTo>
                  <a:cubicBezTo>
                    <a:pt x="726" y="551"/>
                    <a:pt x="759" y="518"/>
                    <a:pt x="782" y="479"/>
                  </a:cubicBezTo>
                  <a:cubicBezTo>
                    <a:pt x="854" y="356"/>
                    <a:pt x="812" y="197"/>
                    <a:pt x="689" y="126"/>
                  </a:cubicBezTo>
                  <a:cubicBezTo>
                    <a:pt x="649" y="103"/>
                    <a:pt x="605" y="91"/>
                    <a:pt x="559" y="91"/>
                  </a:cubicBezTo>
                  <a:cubicBezTo>
                    <a:pt x="483" y="91"/>
                    <a:pt x="409" y="125"/>
                    <a:pt x="361" y="184"/>
                  </a:cubicBezTo>
                  <a:cubicBezTo>
                    <a:pt x="58" y="7"/>
                    <a:pt x="58" y="7"/>
                    <a:pt x="58" y="7"/>
                  </a:cubicBezTo>
                  <a:lnTo>
                    <a:pt x="46" y="0"/>
                  </a:lnTo>
                  <a:close/>
                </a:path>
              </a:pathLst>
            </a:custGeom>
            <a:solidFill>
              <a:schemeClr val="tx2">
                <a:lumMod val="20000"/>
                <a:lumOff val="80000"/>
              </a:schemeClr>
            </a:solidFill>
            <a:ln>
              <a:noFill/>
            </a:ln>
          </p:spPr>
          <p:txBody>
            <a:bodyPr anchor="ctr"/>
            <a:lstStyle/>
            <a:p>
              <a:pPr algn="ctr"/>
              <a:endParaRPr/>
            </a:p>
          </p:txBody>
        </p:sp>
        <p:grpSp>
          <p:nvGrpSpPr>
            <p:cNvPr id="10" name="Group 18"/>
            <p:cNvGrpSpPr/>
            <p:nvPr/>
          </p:nvGrpSpPr>
          <p:grpSpPr>
            <a:xfrm rot="5400000">
              <a:off x="6245812" y="2327318"/>
              <a:ext cx="1269504" cy="958377"/>
              <a:chOff x="4226042" y="2505773"/>
              <a:chExt cx="1487684" cy="1123086"/>
            </a:xfrm>
          </p:grpSpPr>
          <p:sp>
            <p:nvSpPr>
              <p:cNvPr id="57" name="Freeform: Shape 19"/>
              <p:cNvSpPr/>
              <p:nvPr/>
            </p:nvSpPr>
            <p:spPr bwMode="auto">
              <a:xfrm>
                <a:off x="4226042" y="2505773"/>
                <a:ext cx="1455365" cy="1090766"/>
              </a:xfrm>
              <a:custGeom>
                <a:avLst/>
                <a:gdLst>
                  <a:gd name="T0" fmla="*/ 865 w 865"/>
                  <a:gd name="T1" fmla="*/ 593 h 648"/>
                  <a:gd name="T2" fmla="*/ 570 w 865"/>
                  <a:gd name="T3" fmla="*/ 421 h 648"/>
                  <a:gd name="T4" fmla="*/ 454 w 865"/>
                  <a:gd name="T5" fmla="*/ 76 h 648"/>
                  <a:gd name="T6" fmla="*/ 76 w 865"/>
                  <a:gd name="T7" fmla="*/ 176 h 648"/>
                  <a:gd name="T8" fmla="*/ 176 w 865"/>
                  <a:gd name="T9" fmla="*/ 554 h 648"/>
                  <a:gd name="T10" fmla="*/ 539 w 865"/>
                  <a:gd name="T11" fmla="*/ 477 h 648"/>
                  <a:gd name="T12" fmla="*/ 833 w 865"/>
                  <a:gd name="T13" fmla="*/ 648 h 648"/>
                  <a:gd name="T14" fmla="*/ 865 w 865"/>
                  <a:gd name="T15" fmla="*/ 593 h 6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5" h="648">
                    <a:moveTo>
                      <a:pt x="865" y="593"/>
                    </a:moveTo>
                    <a:cubicBezTo>
                      <a:pt x="570" y="421"/>
                      <a:pt x="570" y="421"/>
                      <a:pt x="570" y="421"/>
                    </a:cubicBezTo>
                    <a:cubicBezTo>
                      <a:pt x="623" y="295"/>
                      <a:pt x="575" y="147"/>
                      <a:pt x="454" y="76"/>
                    </a:cubicBezTo>
                    <a:cubicBezTo>
                      <a:pt x="322" y="0"/>
                      <a:pt x="153" y="44"/>
                      <a:pt x="76" y="176"/>
                    </a:cubicBezTo>
                    <a:cubicBezTo>
                      <a:pt x="0" y="308"/>
                      <a:pt x="44" y="477"/>
                      <a:pt x="176" y="554"/>
                    </a:cubicBezTo>
                    <a:cubicBezTo>
                      <a:pt x="300" y="626"/>
                      <a:pt x="457" y="591"/>
                      <a:pt x="539" y="477"/>
                    </a:cubicBezTo>
                    <a:cubicBezTo>
                      <a:pt x="833" y="648"/>
                      <a:pt x="833" y="648"/>
                      <a:pt x="833" y="648"/>
                    </a:cubicBezTo>
                    <a:lnTo>
                      <a:pt x="865" y="593"/>
                    </a:lnTo>
                    <a:close/>
                  </a:path>
                </a:pathLst>
              </a:custGeom>
              <a:solidFill>
                <a:schemeClr val="accent6"/>
              </a:solidFill>
              <a:ln>
                <a:noFill/>
              </a:ln>
            </p:spPr>
            <p:txBody>
              <a:bodyPr anchor="ctr"/>
              <a:lstStyle/>
              <a:p>
                <a:pPr algn="ctr"/>
                <a:endParaRPr/>
              </a:p>
            </p:txBody>
          </p:sp>
          <p:sp>
            <p:nvSpPr>
              <p:cNvPr id="58" name="Freeform: Shape 20"/>
              <p:cNvSpPr/>
              <p:nvPr/>
            </p:nvSpPr>
            <p:spPr bwMode="auto">
              <a:xfrm>
                <a:off x="4226042" y="2548192"/>
                <a:ext cx="1487684" cy="1080667"/>
              </a:xfrm>
              <a:custGeom>
                <a:avLst/>
                <a:gdLst>
                  <a:gd name="T0" fmla="*/ 316 w 884"/>
                  <a:gd name="T1" fmla="*/ 14 h 642"/>
                  <a:gd name="T2" fmla="*/ 454 w 884"/>
                  <a:gd name="T3" fmla="*/ 51 h 642"/>
                  <a:gd name="T4" fmla="*/ 570 w 884"/>
                  <a:gd name="T5" fmla="*/ 396 h 642"/>
                  <a:gd name="T6" fmla="*/ 865 w 884"/>
                  <a:gd name="T7" fmla="*/ 568 h 642"/>
                  <a:gd name="T8" fmla="*/ 833 w 884"/>
                  <a:gd name="T9" fmla="*/ 623 h 642"/>
                  <a:gd name="T10" fmla="*/ 539 w 884"/>
                  <a:gd name="T11" fmla="*/ 452 h 642"/>
                  <a:gd name="T12" fmla="*/ 315 w 884"/>
                  <a:gd name="T13" fmla="*/ 567 h 642"/>
                  <a:gd name="T14" fmla="*/ 176 w 884"/>
                  <a:gd name="T15" fmla="*/ 529 h 642"/>
                  <a:gd name="T16" fmla="*/ 76 w 884"/>
                  <a:gd name="T17" fmla="*/ 151 h 642"/>
                  <a:gd name="T18" fmla="*/ 316 w 884"/>
                  <a:gd name="T19" fmla="*/ 14 h 642"/>
                  <a:gd name="T20" fmla="*/ 316 w 884"/>
                  <a:gd name="T21" fmla="*/ 0 h 642"/>
                  <a:gd name="T22" fmla="*/ 173 w 884"/>
                  <a:gd name="T23" fmla="*/ 37 h 642"/>
                  <a:gd name="T24" fmla="*/ 65 w 884"/>
                  <a:gd name="T25" fmla="*/ 144 h 642"/>
                  <a:gd name="T26" fmla="*/ 35 w 884"/>
                  <a:gd name="T27" fmla="*/ 364 h 642"/>
                  <a:gd name="T28" fmla="*/ 169 w 884"/>
                  <a:gd name="T29" fmla="*/ 541 h 642"/>
                  <a:gd name="T30" fmla="*/ 315 w 884"/>
                  <a:gd name="T31" fmla="*/ 581 h 642"/>
                  <a:gd name="T32" fmla="*/ 543 w 884"/>
                  <a:gd name="T33" fmla="*/ 470 h 642"/>
                  <a:gd name="T34" fmla="*/ 826 w 884"/>
                  <a:gd name="T35" fmla="*/ 635 h 642"/>
                  <a:gd name="T36" fmla="*/ 838 w 884"/>
                  <a:gd name="T37" fmla="*/ 642 h 642"/>
                  <a:gd name="T38" fmla="*/ 845 w 884"/>
                  <a:gd name="T39" fmla="*/ 630 h 642"/>
                  <a:gd name="T40" fmla="*/ 877 w 884"/>
                  <a:gd name="T41" fmla="*/ 575 h 642"/>
                  <a:gd name="T42" fmla="*/ 884 w 884"/>
                  <a:gd name="T43" fmla="*/ 563 h 642"/>
                  <a:gd name="T44" fmla="*/ 872 w 884"/>
                  <a:gd name="T45" fmla="*/ 556 h 642"/>
                  <a:gd name="T46" fmla="*/ 588 w 884"/>
                  <a:gd name="T47" fmla="*/ 390 h 642"/>
                  <a:gd name="T48" fmla="*/ 591 w 884"/>
                  <a:gd name="T49" fmla="*/ 199 h 642"/>
                  <a:gd name="T50" fmla="*/ 461 w 884"/>
                  <a:gd name="T51" fmla="*/ 40 h 642"/>
                  <a:gd name="T52" fmla="*/ 316 w 884"/>
                  <a:gd name="T53"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4" h="642">
                    <a:moveTo>
                      <a:pt x="316" y="14"/>
                    </a:moveTo>
                    <a:cubicBezTo>
                      <a:pt x="363" y="14"/>
                      <a:pt x="411" y="26"/>
                      <a:pt x="454" y="51"/>
                    </a:cubicBezTo>
                    <a:cubicBezTo>
                      <a:pt x="575" y="122"/>
                      <a:pt x="623" y="270"/>
                      <a:pt x="570" y="396"/>
                    </a:cubicBezTo>
                    <a:cubicBezTo>
                      <a:pt x="865" y="568"/>
                      <a:pt x="865" y="568"/>
                      <a:pt x="865" y="568"/>
                    </a:cubicBezTo>
                    <a:cubicBezTo>
                      <a:pt x="833" y="623"/>
                      <a:pt x="833" y="623"/>
                      <a:pt x="833" y="623"/>
                    </a:cubicBezTo>
                    <a:cubicBezTo>
                      <a:pt x="539" y="452"/>
                      <a:pt x="539" y="452"/>
                      <a:pt x="539" y="452"/>
                    </a:cubicBezTo>
                    <a:cubicBezTo>
                      <a:pt x="486" y="526"/>
                      <a:pt x="402" y="567"/>
                      <a:pt x="315" y="567"/>
                    </a:cubicBezTo>
                    <a:cubicBezTo>
                      <a:pt x="268" y="567"/>
                      <a:pt x="220" y="555"/>
                      <a:pt x="176" y="529"/>
                    </a:cubicBezTo>
                    <a:cubicBezTo>
                      <a:pt x="44" y="452"/>
                      <a:pt x="0" y="283"/>
                      <a:pt x="76" y="151"/>
                    </a:cubicBezTo>
                    <a:cubicBezTo>
                      <a:pt x="128" y="63"/>
                      <a:pt x="220" y="14"/>
                      <a:pt x="316" y="14"/>
                    </a:cubicBezTo>
                    <a:moveTo>
                      <a:pt x="316" y="0"/>
                    </a:moveTo>
                    <a:cubicBezTo>
                      <a:pt x="266" y="0"/>
                      <a:pt x="216" y="13"/>
                      <a:pt x="173" y="37"/>
                    </a:cubicBezTo>
                    <a:cubicBezTo>
                      <a:pt x="128" y="63"/>
                      <a:pt x="91" y="100"/>
                      <a:pt x="65" y="144"/>
                    </a:cubicBezTo>
                    <a:cubicBezTo>
                      <a:pt x="26" y="211"/>
                      <a:pt x="15" y="289"/>
                      <a:pt x="35" y="364"/>
                    </a:cubicBezTo>
                    <a:cubicBezTo>
                      <a:pt x="55" y="439"/>
                      <a:pt x="102" y="502"/>
                      <a:pt x="169" y="541"/>
                    </a:cubicBezTo>
                    <a:cubicBezTo>
                      <a:pt x="214" y="567"/>
                      <a:pt x="264" y="581"/>
                      <a:pt x="315" y="581"/>
                    </a:cubicBezTo>
                    <a:cubicBezTo>
                      <a:pt x="404" y="581"/>
                      <a:pt x="488" y="540"/>
                      <a:pt x="543" y="470"/>
                    </a:cubicBezTo>
                    <a:cubicBezTo>
                      <a:pt x="826" y="635"/>
                      <a:pt x="826" y="635"/>
                      <a:pt x="826" y="635"/>
                    </a:cubicBezTo>
                    <a:cubicBezTo>
                      <a:pt x="838" y="642"/>
                      <a:pt x="838" y="642"/>
                      <a:pt x="838" y="642"/>
                    </a:cubicBezTo>
                    <a:cubicBezTo>
                      <a:pt x="845" y="630"/>
                      <a:pt x="845" y="630"/>
                      <a:pt x="845" y="630"/>
                    </a:cubicBezTo>
                    <a:cubicBezTo>
                      <a:pt x="877" y="575"/>
                      <a:pt x="877" y="575"/>
                      <a:pt x="877" y="575"/>
                    </a:cubicBezTo>
                    <a:cubicBezTo>
                      <a:pt x="884" y="563"/>
                      <a:pt x="884" y="563"/>
                      <a:pt x="884" y="563"/>
                    </a:cubicBezTo>
                    <a:cubicBezTo>
                      <a:pt x="872" y="556"/>
                      <a:pt x="872" y="556"/>
                      <a:pt x="872" y="556"/>
                    </a:cubicBezTo>
                    <a:cubicBezTo>
                      <a:pt x="588" y="390"/>
                      <a:pt x="588" y="390"/>
                      <a:pt x="588" y="390"/>
                    </a:cubicBezTo>
                    <a:cubicBezTo>
                      <a:pt x="610" y="329"/>
                      <a:pt x="611" y="261"/>
                      <a:pt x="591" y="199"/>
                    </a:cubicBezTo>
                    <a:cubicBezTo>
                      <a:pt x="568" y="132"/>
                      <a:pt x="522" y="75"/>
                      <a:pt x="461" y="40"/>
                    </a:cubicBezTo>
                    <a:cubicBezTo>
                      <a:pt x="417" y="14"/>
                      <a:pt x="367" y="0"/>
                      <a:pt x="316" y="0"/>
                    </a:cubicBezTo>
                    <a:close/>
                  </a:path>
                </a:pathLst>
              </a:custGeom>
              <a:solidFill>
                <a:schemeClr val="tx2">
                  <a:lumMod val="20000"/>
                  <a:lumOff val="80000"/>
                </a:schemeClr>
              </a:solidFill>
              <a:ln>
                <a:noFill/>
              </a:ln>
            </p:spPr>
            <p:txBody>
              <a:bodyPr anchor="ctr"/>
              <a:lstStyle/>
              <a:p>
                <a:pPr algn="ctr"/>
                <a:endParaRPr/>
              </a:p>
            </p:txBody>
          </p:sp>
        </p:grpSp>
        <p:sp>
          <p:nvSpPr>
            <p:cNvPr id="11" name="Freeform: Shape 21"/>
            <p:cNvSpPr/>
            <p:nvPr/>
          </p:nvSpPr>
          <p:spPr bwMode="auto">
            <a:xfrm>
              <a:off x="4558110" y="3540814"/>
              <a:ext cx="573531" cy="475842"/>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ln>
          </p:spPr>
          <p:txBody>
            <a:bodyPr anchor="ctr"/>
            <a:lstStyle/>
            <a:p>
              <a:pPr algn="ctr"/>
              <a:endParaRPr/>
            </a:p>
          </p:txBody>
        </p:sp>
        <p:grpSp>
          <p:nvGrpSpPr>
            <p:cNvPr id="12" name="Group 22"/>
            <p:cNvGrpSpPr/>
            <p:nvPr/>
          </p:nvGrpSpPr>
          <p:grpSpPr>
            <a:xfrm>
              <a:off x="5305625" y="4759821"/>
              <a:ext cx="420005" cy="319805"/>
              <a:chOff x="2070649" y="1631036"/>
              <a:chExt cx="723379" cy="550800"/>
            </a:xfrm>
            <a:solidFill>
              <a:schemeClr val="bg1"/>
            </a:solidFill>
          </p:grpSpPr>
          <p:sp>
            <p:nvSpPr>
              <p:cNvPr id="53" name="Oval 23"/>
              <p:cNvSpPr/>
              <p:nvPr/>
            </p:nvSpPr>
            <p:spPr bwMode="auto">
              <a:xfrm>
                <a:off x="2344840" y="2015709"/>
                <a:ext cx="165321" cy="1661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Freeform: Shape 24"/>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Freeform: Shape 25"/>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Freeform: Shape 26"/>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3" name="Freeform: Shape 27"/>
            <p:cNvSpPr>
              <a:spLocks noChangeAspect="1"/>
            </p:cNvSpPr>
            <p:nvPr/>
          </p:nvSpPr>
          <p:spPr bwMode="auto">
            <a:xfrm>
              <a:off x="7469017" y="3632993"/>
              <a:ext cx="366111" cy="268954"/>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p:spPr>
          <p:txBody>
            <a:bodyPr anchor="ctr"/>
            <a:lstStyle/>
            <a:p>
              <a:pPr algn="ctr"/>
              <a:endParaRPr/>
            </a:p>
          </p:txBody>
        </p:sp>
        <p:sp>
          <p:nvSpPr>
            <p:cNvPr id="14" name="Freeform: Shape 28"/>
            <p:cNvSpPr>
              <a:spLocks noChangeAspect="1"/>
            </p:cNvSpPr>
            <p:nvPr/>
          </p:nvSpPr>
          <p:spPr bwMode="auto">
            <a:xfrm>
              <a:off x="6872272" y="4589038"/>
              <a:ext cx="474122" cy="4761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anchor="ctr"/>
            <a:lstStyle/>
            <a:p>
              <a:pPr algn="ctr"/>
              <a:endParaRPr/>
            </a:p>
          </p:txBody>
        </p:sp>
        <p:sp>
          <p:nvSpPr>
            <p:cNvPr id="15" name="Freeform: Shape 29"/>
            <p:cNvSpPr>
              <a:spLocks noChangeAspect="1"/>
            </p:cNvSpPr>
            <p:nvPr/>
          </p:nvSpPr>
          <p:spPr bwMode="auto">
            <a:xfrm rot="8074228">
              <a:off x="6699695" y="2390382"/>
              <a:ext cx="432943" cy="433052"/>
            </a:xfrm>
            <a:custGeom>
              <a:avLst/>
              <a:gdLst>
                <a:gd name="T0" fmla="*/ 177 w 553"/>
                <a:gd name="T1" fmla="*/ 186 h 552"/>
                <a:gd name="T2" fmla="*/ 52 w 553"/>
                <a:gd name="T3" fmla="*/ 61 h 552"/>
                <a:gd name="T4" fmla="*/ 104 w 553"/>
                <a:gd name="T5" fmla="*/ 9 h 552"/>
                <a:gd name="T6" fmla="*/ 125 w 553"/>
                <a:gd name="T7" fmla="*/ 9 h 552"/>
                <a:gd name="T8" fmla="*/ 229 w 553"/>
                <a:gd name="T9" fmla="*/ 103 h 552"/>
                <a:gd name="T10" fmla="*/ 229 w 553"/>
                <a:gd name="T11" fmla="*/ 134 h 552"/>
                <a:gd name="T12" fmla="*/ 187 w 553"/>
                <a:gd name="T13" fmla="*/ 176 h 552"/>
                <a:gd name="T14" fmla="*/ 177 w 553"/>
                <a:gd name="T15" fmla="*/ 186 h 552"/>
                <a:gd name="T16" fmla="*/ 281 w 553"/>
                <a:gd name="T17" fmla="*/ 384 h 552"/>
                <a:gd name="T18" fmla="*/ 219 w 553"/>
                <a:gd name="T19" fmla="*/ 332 h 552"/>
                <a:gd name="T20" fmla="*/ 167 w 553"/>
                <a:gd name="T21" fmla="*/ 269 h 552"/>
                <a:gd name="T22" fmla="*/ 156 w 553"/>
                <a:gd name="T23" fmla="*/ 207 h 552"/>
                <a:gd name="T24" fmla="*/ 31 w 553"/>
                <a:gd name="T25" fmla="*/ 82 h 552"/>
                <a:gd name="T26" fmla="*/ 31 w 553"/>
                <a:gd name="T27" fmla="*/ 259 h 552"/>
                <a:gd name="T28" fmla="*/ 84 w 553"/>
                <a:gd name="T29" fmla="*/ 332 h 552"/>
                <a:gd name="T30" fmla="*/ 146 w 553"/>
                <a:gd name="T31" fmla="*/ 405 h 552"/>
                <a:gd name="T32" fmla="*/ 219 w 553"/>
                <a:gd name="T33" fmla="*/ 467 h 552"/>
                <a:gd name="T34" fmla="*/ 292 w 553"/>
                <a:gd name="T35" fmla="*/ 519 h 552"/>
                <a:gd name="T36" fmla="*/ 469 w 553"/>
                <a:gd name="T37" fmla="*/ 530 h 552"/>
                <a:gd name="T38" fmla="*/ 344 w 553"/>
                <a:gd name="T39" fmla="*/ 394 h 552"/>
                <a:gd name="T40" fmla="*/ 281 w 553"/>
                <a:gd name="T41" fmla="*/ 384 h 552"/>
                <a:gd name="T42" fmla="*/ 542 w 553"/>
                <a:gd name="T43" fmla="*/ 426 h 552"/>
                <a:gd name="T44" fmla="*/ 448 w 553"/>
                <a:gd name="T45" fmla="*/ 321 h 552"/>
                <a:gd name="T46" fmla="*/ 417 w 553"/>
                <a:gd name="T47" fmla="*/ 321 h 552"/>
                <a:gd name="T48" fmla="*/ 396 w 553"/>
                <a:gd name="T49" fmla="*/ 353 h 552"/>
                <a:gd name="T50" fmla="*/ 375 w 553"/>
                <a:gd name="T51" fmla="*/ 363 h 552"/>
                <a:gd name="T52" fmla="*/ 364 w 553"/>
                <a:gd name="T53" fmla="*/ 374 h 552"/>
                <a:gd name="T54" fmla="*/ 500 w 553"/>
                <a:gd name="T55" fmla="*/ 499 h 552"/>
                <a:gd name="T56" fmla="*/ 542 w 553"/>
                <a:gd name="T57" fmla="*/ 446 h 552"/>
                <a:gd name="T58" fmla="*/ 542 w 553"/>
                <a:gd name="T59" fmla="*/ 426 h 552"/>
                <a:gd name="T60" fmla="*/ 542 w 553"/>
                <a:gd name="T61" fmla="*/ 426 h 552"/>
                <a:gd name="T62" fmla="*/ 542 w 553"/>
                <a:gd name="T63" fmla="*/ 42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552">
                  <a:moveTo>
                    <a:pt x="177" y="186"/>
                  </a:moveTo>
                  <a:cubicBezTo>
                    <a:pt x="52" y="61"/>
                    <a:pt x="52" y="61"/>
                    <a:pt x="52" y="61"/>
                  </a:cubicBezTo>
                  <a:cubicBezTo>
                    <a:pt x="73" y="40"/>
                    <a:pt x="84" y="19"/>
                    <a:pt x="104" y="9"/>
                  </a:cubicBezTo>
                  <a:cubicBezTo>
                    <a:pt x="104" y="0"/>
                    <a:pt x="125" y="0"/>
                    <a:pt x="125" y="9"/>
                  </a:cubicBezTo>
                  <a:cubicBezTo>
                    <a:pt x="229" y="103"/>
                    <a:pt x="229" y="103"/>
                    <a:pt x="229" y="103"/>
                  </a:cubicBezTo>
                  <a:cubicBezTo>
                    <a:pt x="229" y="113"/>
                    <a:pt x="229" y="124"/>
                    <a:pt x="229" y="134"/>
                  </a:cubicBezTo>
                  <a:cubicBezTo>
                    <a:pt x="187" y="176"/>
                    <a:pt x="187" y="176"/>
                    <a:pt x="187" y="176"/>
                  </a:cubicBezTo>
                  <a:cubicBezTo>
                    <a:pt x="177" y="176"/>
                    <a:pt x="177" y="176"/>
                    <a:pt x="177" y="186"/>
                  </a:cubicBezTo>
                  <a:close/>
                  <a:moveTo>
                    <a:pt x="281" y="384"/>
                  </a:moveTo>
                  <a:cubicBezTo>
                    <a:pt x="260" y="374"/>
                    <a:pt x="239" y="353"/>
                    <a:pt x="219" y="332"/>
                  </a:cubicBezTo>
                  <a:cubicBezTo>
                    <a:pt x="198" y="311"/>
                    <a:pt x="187" y="290"/>
                    <a:pt x="167" y="269"/>
                  </a:cubicBezTo>
                  <a:cubicBezTo>
                    <a:pt x="146" y="259"/>
                    <a:pt x="146" y="228"/>
                    <a:pt x="156" y="207"/>
                  </a:cubicBezTo>
                  <a:cubicBezTo>
                    <a:pt x="31" y="82"/>
                    <a:pt x="31" y="82"/>
                    <a:pt x="31" y="82"/>
                  </a:cubicBezTo>
                  <a:cubicBezTo>
                    <a:pt x="0" y="113"/>
                    <a:pt x="0" y="186"/>
                    <a:pt x="31" y="259"/>
                  </a:cubicBezTo>
                  <a:cubicBezTo>
                    <a:pt x="52" y="280"/>
                    <a:pt x="63" y="311"/>
                    <a:pt x="84" y="332"/>
                  </a:cubicBezTo>
                  <a:cubicBezTo>
                    <a:pt x="104" y="363"/>
                    <a:pt x="125" y="384"/>
                    <a:pt x="146" y="405"/>
                  </a:cubicBezTo>
                  <a:cubicBezTo>
                    <a:pt x="167" y="426"/>
                    <a:pt x="187" y="446"/>
                    <a:pt x="219" y="467"/>
                  </a:cubicBezTo>
                  <a:cubicBezTo>
                    <a:pt x="239" y="488"/>
                    <a:pt x="271" y="509"/>
                    <a:pt x="292" y="519"/>
                  </a:cubicBezTo>
                  <a:cubicBezTo>
                    <a:pt x="364" y="551"/>
                    <a:pt x="437" y="551"/>
                    <a:pt x="469" y="530"/>
                  </a:cubicBezTo>
                  <a:cubicBezTo>
                    <a:pt x="344" y="394"/>
                    <a:pt x="344" y="394"/>
                    <a:pt x="344" y="394"/>
                  </a:cubicBezTo>
                  <a:cubicBezTo>
                    <a:pt x="323" y="405"/>
                    <a:pt x="292" y="405"/>
                    <a:pt x="281" y="384"/>
                  </a:cubicBezTo>
                  <a:close/>
                  <a:moveTo>
                    <a:pt x="542" y="426"/>
                  </a:moveTo>
                  <a:cubicBezTo>
                    <a:pt x="448" y="321"/>
                    <a:pt x="448" y="321"/>
                    <a:pt x="448" y="321"/>
                  </a:cubicBezTo>
                  <a:cubicBezTo>
                    <a:pt x="437" y="321"/>
                    <a:pt x="427" y="321"/>
                    <a:pt x="417" y="321"/>
                  </a:cubicBezTo>
                  <a:cubicBezTo>
                    <a:pt x="396" y="353"/>
                    <a:pt x="396" y="353"/>
                    <a:pt x="396" y="353"/>
                  </a:cubicBezTo>
                  <a:cubicBezTo>
                    <a:pt x="375" y="363"/>
                    <a:pt x="375" y="363"/>
                    <a:pt x="375" y="363"/>
                  </a:cubicBezTo>
                  <a:cubicBezTo>
                    <a:pt x="375" y="374"/>
                    <a:pt x="375" y="374"/>
                    <a:pt x="364" y="374"/>
                  </a:cubicBezTo>
                  <a:cubicBezTo>
                    <a:pt x="500" y="499"/>
                    <a:pt x="500" y="499"/>
                    <a:pt x="500" y="499"/>
                  </a:cubicBezTo>
                  <a:cubicBezTo>
                    <a:pt x="510" y="488"/>
                    <a:pt x="531" y="467"/>
                    <a:pt x="542" y="446"/>
                  </a:cubicBezTo>
                  <a:cubicBezTo>
                    <a:pt x="552" y="446"/>
                    <a:pt x="552" y="436"/>
                    <a:pt x="542" y="426"/>
                  </a:cubicBezTo>
                  <a:close/>
                  <a:moveTo>
                    <a:pt x="542" y="426"/>
                  </a:moveTo>
                  <a:lnTo>
                    <a:pt x="542" y="426"/>
                  </a:lnTo>
                  <a:close/>
                </a:path>
              </a:pathLst>
            </a:custGeom>
            <a:solidFill>
              <a:schemeClr val="bg1"/>
            </a:solidFill>
            <a:ln>
              <a:noFill/>
            </a:ln>
            <a:effectLst/>
          </p:spPr>
          <p:txBody>
            <a:bodyPr anchor="ctr"/>
            <a:lstStyle/>
            <a:p>
              <a:pPr algn="ctr"/>
              <a:endParaRPr/>
            </a:p>
          </p:txBody>
        </p:sp>
        <p:sp>
          <p:nvSpPr>
            <p:cNvPr id="16" name="Freeform: Shape 30"/>
            <p:cNvSpPr>
              <a:spLocks noChangeAspect="1"/>
            </p:cNvSpPr>
            <p:nvPr/>
          </p:nvSpPr>
          <p:spPr bwMode="auto">
            <a:xfrm>
              <a:off x="5014047" y="2318767"/>
              <a:ext cx="454016" cy="434912"/>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p:spPr>
          <p:txBody>
            <a:bodyPr anchor="ctr"/>
            <a:lstStyle/>
            <a:p>
              <a:pPr algn="ctr"/>
              <a:endParaRPr/>
            </a:p>
          </p:txBody>
        </p:sp>
        <p:sp>
          <p:nvSpPr>
            <p:cNvPr id="17" name="Freeform: Shape 50"/>
            <p:cNvSpPr/>
            <p:nvPr/>
          </p:nvSpPr>
          <p:spPr bwMode="auto">
            <a:xfrm>
              <a:off x="5225812" y="2987065"/>
              <a:ext cx="2088263" cy="1496171"/>
            </a:xfrm>
            <a:custGeom>
              <a:avLst/>
              <a:gdLst>
                <a:gd name="T0" fmla="*/ 1413 w 1454"/>
                <a:gd name="T1" fmla="*/ 410 h 1042"/>
                <a:gd name="T2" fmla="*/ 1224 w 1454"/>
                <a:gd name="T3" fmla="*/ 327 h 1042"/>
                <a:gd name="T4" fmla="*/ 1197 w 1454"/>
                <a:gd name="T5" fmla="*/ 328 h 1042"/>
                <a:gd name="T6" fmla="*/ 1119 w 1454"/>
                <a:gd name="T7" fmla="*/ 150 h 1042"/>
                <a:gd name="T8" fmla="*/ 984 w 1454"/>
                <a:gd name="T9" fmla="*/ 101 h 1042"/>
                <a:gd name="T10" fmla="*/ 875 w 1454"/>
                <a:gd name="T11" fmla="*/ 122 h 1042"/>
                <a:gd name="T12" fmla="*/ 641 w 1454"/>
                <a:gd name="T13" fmla="*/ 0 h 1042"/>
                <a:gd name="T14" fmla="*/ 627 w 1454"/>
                <a:gd name="T15" fmla="*/ 0 h 1042"/>
                <a:gd name="T16" fmla="*/ 386 w 1454"/>
                <a:gd name="T17" fmla="*/ 202 h 1042"/>
                <a:gd name="T18" fmla="*/ 343 w 1454"/>
                <a:gd name="T19" fmla="*/ 198 h 1042"/>
                <a:gd name="T20" fmla="*/ 205 w 1454"/>
                <a:gd name="T21" fmla="*/ 300 h 1042"/>
                <a:gd name="T22" fmla="*/ 188 w 1454"/>
                <a:gd name="T23" fmla="*/ 299 h 1042"/>
                <a:gd name="T24" fmla="*/ 42 w 1454"/>
                <a:gd name="T25" fmla="*/ 393 h 1042"/>
                <a:gd name="T26" fmla="*/ 37 w 1454"/>
                <a:gd name="T27" fmla="*/ 610 h 1042"/>
                <a:gd name="T28" fmla="*/ 240 w 1454"/>
                <a:gd name="T29" fmla="*/ 721 h 1042"/>
                <a:gd name="T30" fmla="*/ 317 w 1454"/>
                <a:gd name="T31" fmla="*/ 712 h 1042"/>
                <a:gd name="T32" fmla="*/ 453 w 1454"/>
                <a:gd name="T33" fmla="*/ 841 h 1042"/>
                <a:gd name="T34" fmla="*/ 489 w 1454"/>
                <a:gd name="T35" fmla="*/ 844 h 1042"/>
                <a:gd name="T36" fmla="*/ 644 w 1454"/>
                <a:gd name="T37" fmla="*/ 770 h 1042"/>
                <a:gd name="T38" fmla="*/ 791 w 1454"/>
                <a:gd name="T39" fmla="*/ 873 h 1042"/>
                <a:gd name="T40" fmla="*/ 673 w 1454"/>
                <a:gd name="T41" fmla="*/ 1042 h 1042"/>
                <a:gd name="T42" fmla="*/ 1099 w 1454"/>
                <a:gd name="T43" fmla="*/ 761 h 1042"/>
                <a:gd name="T44" fmla="*/ 1102 w 1454"/>
                <a:gd name="T45" fmla="*/ 757 h 1042"/>
                <a:gd name="T46" fmla="*/ 1162 w 1454"/>
                <a:gd name="T47" fmla="*/ 766 h 1042"/>
                <a:gd name="T48" fmla="*/ 1285 w 1454"/>
                <a:gd name="T49" fmla="*/ 700 h 1042"/>
                <a:gd name="T50" fmla="*/ 1420 w 1454"/>
                <a:gd name="T51" fmla="*/ 601 h 1042"/>
                <a:gd name="T52" fmla="*/ 1413 w 1454"/>
                <a:gd name="T53" fmla="*/ 41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4" h="1042">
                  <a:moveTo>
                    <a:pt x="1413" y="410"/>
                  </a:moveTo>
                  <a:cubicBezTo>
                    <a:pt x="1359" y="338"/>
                    <a:pt x="1272" y="327"/>
                    <a:pt x="1224" y="327"/>
                  </a:cubicBezTo>
                  <a:cubicBezTo>
                    <a:pt x="1214" y="327"/>
                    <a:pt x="1204" y="328"/>
                    <a:pt x="1197" y="328"/>
                  </a:cubicBezTo>
                  <a:cubicBezTo>
                    <a:pt x="1201" y="297"/>
                    <a:pt x="1200" y="224"/>
                    <a:pt x="1119" y="150"/>
                  </a:cubicBezTo>
                  <a:cubicBezTo>
                    <a:pt x="1082" y="117"/>
                    <a:pt x="1037" y="101"/>
                    <a:pt x="984" y="101"/>
                  </a:cubicBezTo>
                  <a:cubicBezTo>
                    <a:pt x="935" y="101"/>
                    <a:pt x="893" y="115"/>
                    <a:pt x="875" y="122"/>
                  </a:cubicBezTo>
                  <a:cubicBezTo>
                    <a:pt x="859" y="91"/>
                    <a:pt x="799" y="0"/>
                    <a:pt x="641" y="0"/>
                  </a:cubicBezTo>
                  <a:cubicBezTo>
                    <a:pt x="637" y="0"/>
                    <a:pt x="632" y="0"/>
                    <a:pt x="627" y="0"/>
                  </a:cubicBezTo>
                  <a:cubicBezTo>
                    <a:pt x="437" y="6"/>
                    <a:pt x="395" y="158"/>
                    <a:pt x="386" y="202"/>
                  </a:cubicBezTo>
                  <a:cubicBezTo>
                    <a:pt x="371" y="199"/>
                    <a:pt x="357" y="198"/>
                    <a:pt x="343" y="198"/>
                  </a:cubicBezTo>
                  <a:cubicBezTo>
                    <a:pt x="246" y="198"/>
                    <a:pt x="214" y="273"/>
                    <a:pt x="205" y="300"/>
                  </a:cubicBezTo>
                  <a:cubicBezTo>
                    <a:pt x="200" y="300"/>
                    <a:pt x="194" y="299"/>
                    <a:pt x="188" y="299"/>
                  </a:cubicBezTo>
                  <a:cubicBezTo>
                    <a:pt x="132" y="299"/>
                    <a:pt x="76" y="335"/>
                    <a:pt x="42" y="393"/>
                  </a:cubicBezTo>
                  <a:cubicBezTo>
                    <a:pt x="2" y="461"/>
                    <a:pt x="0" y="542"/>
                    <a:pt x="37" y="610"/>
                  </a:cubicBezTo>
                  <a:cubicBezTo>
                    <a:pt x="88" y="702"/>
                    <a:pt x="175" y="721"/>
                    <a:pt x="240" y="721"/>
                  </a:cubicBezTo>
                  <a:cubicBezTo>
                    <a:pt x="274" y="721"/>
                    <a:pt x="302" y="716"/>
                    <a:pt x="317" y="712"/>
                  </a:cubicBezTo>
                  <a:cubicBezTo>
                    <a:pt x="322" y="744"/>
                    <a:pt x="347" y="823"/>
                    <a:pt x="453" y="841"/>
                  </a:cubicBezTo>
                  <a:cubicBezTo>
                    <a:pt x="465" y="843"/>
                    <a:pt x="477" y="844"/>
                    <a:pt x="489" y="844"/>
                  </a:cubicBezTo>
                  <a:cubicBezTo>
                    <a:pt x="568" y="844"/>
                    <a:pt x="621" y="797"/>
                    <a:pt x="644" y="770"/>
                  </a:cubicBezTo>
                  <a:cubicBezTo>
                    <a:pt x="655" y="799"/>
                    <a:pt x="689" y="847"/>
                    <a:pt x="791" y="873"/>
                  </a:cubicBezTo>
                  <a:cubicBezTo>
                    <a:pt x="778" y="928"/>
                    <a:pt x="746" y="1003"/>
                    <a:pt x="673" y="1042"/>
                  </a:cubicBezTo>
                  <a:cubicBezTo>
                    <a:pt x="673" y="1042"/>
                    <a:pt x="966" y="1042"/>
                    <a:pt x="1099" y="761"/>
                  </a:cubicBezTo>
                  <a:cubicBezTo>
                    <a:pt x="1100" y="760"/>
                    <a:pt x="1101" y="758"/>
                    <a:pt x="1102" y="757"/>
                  </a:cubicBezTo>
                  <a:cubicBezTo>
                    <a:pt x="1123" y="763"/>
                    <a:pt x="1143" y="766"/>
                    <a:pt x="1162" y="766"/>
                  </a:cubicBezTo>
                  <a:cubicBezTo>
                    <a:pt x="1238" y="766"/>
                    <a:pt x="1274" y="717"/>
                    <a:pt x="1285" y="700"/>
                  </a:cubicBezTo>
                  <a:cubicBezTo>
                    <a:pt x="1339" y="699"/>
                    <a:pt x="1390" y="661"/>
                    <a:pt x="1420" y="601"/>
                  </a:cubicBezTo>
                  <a:cubicBezTo>
                    <a:pt x="1454" y="534"/>
                    <a:pt x="1451" y="461"/>
                    <a:pt x="1413" y="410"/>
                  </a:cubicBezTo>
                </a:path>
              </a:pathLst>
            </a:custGeom>
            <a:solidFill>
              <a:schemeClr val="tx2"/>
            </a:solidFill>
            <a:ln>
              <a:noFill/>
            </a:ln>
          </p:spPr>
          <p:txBody>
            <a:bodyPr anchor="ctr"/>
            <a:lstStyle/>
            <a:p>
              <a:pPr algn="ctr"/>
              <a:endParaRPr/>
            </a:p>
          </p:txBody>
        </p:sp>
        <p:sp>
          <p:nvSpPr>
            <p:cNvPr id="18" name="Freeform: Shape 51"/>
            <p:cNvSpPr/>
            <p:nvPr/>
          </p:nvSpPr>
          <p:spPr bwMode="auto">
            <a:xfrm>
              <a:off x="5336991" y="3083591"/>
              <a:ext cx="1866767" cy="1280708"/>
            </a:xfrm>
            <a:custGeom>
              <a:avLst/>
              <a:gdLst>
                <a:gd name="T0" fmla="*/ 1263 w 1300"/>
                <a:gd name="T1" fmla="*/ 334 h 892"/>
                <a:gd name="T2" fmla="*/ 1095 w 1300"/>
                <a:gd name="T3" fmla="*/ 267 h 892"/>
                <a:gd name="T4" fmla="*/ 1070 w 1300"/>
                <a:gd name="T5" fmla="*/ 268 h 892"/>
                <a:gd name="T6" fmla="*/ 1000 w 1300"/>
                <a:gd name="T7" fmla="*/ 123 h 892"/>
                <a:gd name="T8" fmla="*/ 880 w 1300"/>
                <a:gd name="T9" fmla="*/ 82 h 892"/>
                <a:gd name="T10" fmla="*/ 782 w 1300"/>
                <a:gd name="T11" fmla="*/ 100 h 892"/>
                <a:gd name="T12" fmla="*/ 573 w 1300"/>
                <a:gd name="T13" fmla="*/ 0 h 892"/>
                <a:gd name="T14" fmla="*/ 561 w 1300"/>
                <a:gd name="T15" fmla="*/ 1 h 892"/>
                <a:gd name="T16" fmla="*/ 346 w 1300"/>
                <a:gd name="T17" fmla="*/ 165 h 892"/>
                <a:gd name="T18" fmla="*/ 307 w 1300"/>
                <a:gd name="T19" fmla="*/ 161 h 892"/>
                <a:gd name="T20" fmla="*/ 183 w 1300"/>
                <a:gd name="T21" fmla="*/ 245 h 892"/>
                <a:gd name="T22" fmla="*/ 168 w 1300"/>
                <a:gd name="T23" fmla="*/ 244 h 892"/>
                <a:gd name="T24" fmla="*/ 38 w 1300"/>
                <a:gd name="T25" fmla="*/ 320 h 892"/>
                <a:gd name="T26" fmla="*/ 33 w 1300"/>
                <a:gd name="T27" fmla="*/ 496 h 892"/>
                <a:gd name="T28" fmla="*/ 214 w 1300"/>
                <a:gd name="T29" fmla="*/ 587 h 892"/>
                <a:gd name="T30" fmla="*/ 283 w 1300"/>
                <a:gd name="T31" fmla="*/ 580 h 892"/>
                <a:gd name="T32" fmla="*/ 405 w 1300"/>
                <a:gd name="T33" fmla="*/ 685 h 892"/>
                <a:gd name="T34" fmla="*/ 437 w 1300"/>
                <a:gd name="T35" fmla="*/ 687 h 892"/>
                <a:gd name="T36" fmla="*/ 576 w 1300"/>
                <a:gd name="T37" fmla="*/ 627 h 892"/>
                <a:gd name="T38" fmla="*/ 792 w 1300"/>
                <a:gd name="T39" fmla="*/ 752 h 892"/>
                <a:gd name="T40" fmla="*/ 702 w 1300"/>
                <a:gd name="T41" fmla="*/ 892 h 892"/>
                <a:gd name="T42" fmla="*/ 983 w 1300"/>
                <a:gd name="T43" fmla="*/ 619 h 892"/>
                <a:gd name="T44" fmla="*/ 985 w 1300"/>
                <a:gd name="T45" fmla="*/ 616 h 892"/>
                <a:gd name="T46" fmla="*/ 1039 w 1300"/>
                <a:gd name="T47" fmla="*/ 623 h 892"/>
                <a:gd name="T48" fmla="*/ 1149 w 1300"/>
                <a:gd name="T49" fmla="*/ 570 h 892"/>
                <a:gd name="T50" fmla="*/ 1270 w 1300"/>
                <a:gd name="T51" fmla="*/ 489 h 892"/>
                <a:gd name="T52" fmla="*/ 1263 w 1300"/>
                <a:gd name="T53" fmla="*/ 33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892">
                  <a:moveTo>
                    <a:pt x="1263" y="334"/>
                  </a:moveTo>
                  <a:cubicBezTo>
                    <a:pt x="1215" y="275"/>
                    <a:pt x="1137" y="267"/>
                    <a:pt x="1095" y="267"/>
                  </a:cubicBezTo>
                  <a:cubicBezTo>
                    <a:pt x="1085" y="267"/>
                    <a:pt x="1077" y="267"/>
                    <a:pt x="1070" y="268"/>
                  </a:cubicBezTo>
                  <a:cubicBezTo>
                    <a:pt x="1074" y="242"/>
                    <a:pt x="1073" y="183"/>
                    <a:pt x="1000" y="123"/>
                  </a:cubicBezTo>
                  <a:cubicBezTo>
                    <a:pt x="968" y="96"/>
                    <a:pt x="927" y="82"/>
                    <a:pt x="880" y="82"/>
                  </a:cubicBezTo>
                  <a:cubicBezTo>
                    <a:pt x="836" y="82"/>
                    <a:pt x="799" y="94"/>
                    <a:pt x="782" y="100"/>
                  </a:cubicBezTo>
                  <a:cubicBezTo>
                    <a:pt x="768" y="75"/>
                    <a:pt x="714" y="0"/>
                    <a:pt x="573" y="0"/>
                  </a:cubicBezTo>
                  <a:cubicBezTo>
                    <a:pt x="569" y="0"/>
                    <a:pt x="565" y="0"/>
                    <a:pt x="561" y="1"/>
                  </a:cubicBezTo>
                  <a:cubicBezTo>
                    <a:pt x="391" y="6"/>
                    <a:pt x="353" y="129"/>
                    <a:pt x="346" y="165"/>
                  </a:cubicBezTo>
                  <a:cubicBezTo>
                    <a:pt x="332" y="162"/>
                    <a:pt x="319" y="161"/>
                    <a:pt x="307" y="161"/>
                  </a:cubicBezTo>
                  <a:cubicBezTo>
                    <a:pt x="220" y="161"/>
                    <a:pt x="191" y="222"/>
                    <a:pt x="183" y="245"/>
                  </a:cubicBezTo>
                  <a:cubicBezTo>
                    <a:pt x="178" y="244"/>
                    <a:pt x="173" y="244"/>
                    <a:pt x="168" y="244"/>
                  </a:cubicBezTo>
                  <a:cubicBezTo>
                    <a:pt x="118" y="244"/>
                    <a:pt x="68" y="273"/>
                    <a:pt x="38" y="320"/>
                  </a:cubicBezTo>
                  <a:cubicBezTo>
                    <a:pt x="2" y="376"/>
                    <a:pt x="0" y="442"/>
                    <a:pt x="33" y="496"/>
                  </a:cubicBezTo>
                  <a:cubicBezTo>
                    <a:pt x="78" y="571"/>
                    <a:pt x="157" y="587"/>
                    <a:pt x="214" y="587"/>
                  </a:cubicBezTo>
                  <a:cubicBezTo>
                    <a:pt x="245" y="587"/>
                    <a:pt x="270" y="582"/>
                    <a:pt x="283" y="580"/>
                  </a:cubicBezTo>
                  <a:cubicBezTo>
                    <a:pt x="288" y="605"/>
                    <a:pt x="310" y="669"/>
                    <a:pt x="405" y="685"/>
                  </a:cubicBezTo>
                  <a:cubicBezTo>
                    <a:pt x="416" y="686"/>
                    <a:pt x="426" y="687"/>
                    <a:pt x="437" y="687"/>
                  </a:cubicBezTo>
                  <a:cubicBezTo>
                    <a:pt x="508" y="687"/>
                    <a:pt x="555" y="649"/>
                    <a:pt x="576" y="627"/>
                  </a:cubicBezTo>
                  <a:cubicBezTo>
                    <a:pt x="586" y="650"/>
                    <a:pt x="654" y="737"/>
                    <a:pt x="792" y="752"/>
                  </a:cubicBezTo>
                  <a:cubicBezTo>
                    <a:pt x="780" y="798"/>
                    <a:pt x="763" y="849"/>
                    <a:pt x="702" y="892"/>
                  </a:cubicBezTo>
                  <a:cubicBezTo>
                    <a:pt x="702" y="892"/>
                    <a:pt x="864" y="847"/>
                    <a:pt x="983" y="619"/>
                  </a:cubicBezTo>
                  <a:cubicBezTo>
                    <a:pt x="984" y="618"/>
                    <a:pt x="984" y="617"/>
                    <a:pt x="985" y="616"/>
                  </a:cubicBezTo>
                  <a:cubicBezTo>
                    <a:pt x="1004" y="621"/>
                    <a:pt x="1022" y="623"/>
                    <a:pt x="1039" y="623"/>
                  </a:cubicBezTo>
                  <a:cubicBezTo>
                    <a:pt x="1107" y="623"/>
                    <a:pt x="1139" y="584"/>
                    <a:pt x="1149" y="570"/>
                  </a:cubicBezTo>
                  <a:cubicBezTo>
                    <a:pt x="1197" y="569"/>
                    <a:pt x="1243" y="538"/>
                    <a:pt x="1270" y="489"/>
                  </a:cubicBezTo>
                  <a:cubicBezTo>
                    <a:pt x="1300" y="435"/>
                    <a:pt x="1297" y="375"/>
                    <a:pt x="1263" y="334"/>
                  </a:cubicBezTo>
                </a:path>
              </a:pathLst>
            </a:custGeom>
            <a:solidFill>
              <a:schemeClr val="bg1"/>
            </a:solidFill>
            <a:ln>
              <a:noFill/>
            </a:ln>
          </p:spPr>
          <p:txBody>
            <a:bodyPr vert="horz" wrap="none" lIns="91440" tIns="45720" rIns="91440" bIns="576000" anchor="b" anchorCtr="1" compatLnSpc="1">
              <a:normAutofit/>
            </a:bodyPr>
            <a:lstStyle/>
            <a:p>
              <a:pPr algn="ctr"/>
              <a:endParaRPr lang="zh-CN" altLang="en-US" b="1" dirty="0">
                <a:solidFill>
                  <a:schemeClr val="tx2"/>
                </a:solidFill>
              </a:endParaRPr>
            </a:p>
          </p:txBody>
        </p:sp>
        <p:grpSp>
          <p:nvGrpSpPr>
            <p:cNvPr id="19" name="Group 53"/>
            <p:cNvGrpSpPr/>
            <p:nvPr/>
          </p:nvGrpSpPr>
          <p:grpSpPr>
            <a:xfrm>
              <a:off x="6064759" y="3310205"/>
              <a:ext cx="606011" cy="580757"/>
              <a:chOff x="1168379" y="3611668"/>
              <a:chExt cx="381000" cy="365127"/>
            </a:xfrm>
            <a:solidFill>
              <a:schemeClr val="tx2"/>
            </a:solidFill>
          </p:grpSpPr>
          <p:sp>
            <p:nvSpPr>
              <p:cNvPr id="50" name="Freeform: Shape 54"/>
              <p:cNvSpPr/>
              <p:nvPr/>
            </p:nvSpPr>
            <p:spPr bwMode="auto">
              <a:xfrm>
                <a:off x="1223942" y="3768832"/>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ln>
            </p:spPr>
            <p:txBody>
              <a:bodyPr anchor="ctr"/>
              <a:lstStyle/>
              <a:p>
                <a:pPr algn="ctr"/>
                <a:endParaRPr/>
              </a:p>
            </p:txBody>
          </p:sp>
          <p:sp>
            <p:nvSpPr>
              <p:cNvPr id="51" name="Freeform: Shape 55"/>
              <p:cNvSpPr/>
              <p:nvPr/>
            </p:nvSpPr>
            <p:spPr bwMode="auto">
              <a:xfrm>
                <a:off x="1168379" y="3611668"/>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ln>
            </p:spPr>
            <p:txBody>
              <a:bodyPr anchor="ctr"/>
              <a:lstStyle/>
              <a:p>
                <a:pPr algn="ctr"/>
                <a:endParaRPr/>
              </a:p>
            </p:txBody>
          </p:sp>
          <p:sp>
            <p:nvSpPr>
              <p:cNvPr id="52" name="Freeform: Shape 56"/>
              <p:cNvSpPr/>
              <p:nvPr/>
            </p:nvSpPr>
            <p:spPr bwMode="auto">
              <a:xfrm>
                <a:off x="1354208" y="3768831"/>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ln>
            </p:spPr>
            <p:txBody>
              <a:bodyPr anchor="ctr"/>
              <a:lstStyle/>
              <a:p>
                <a:pPr algn="ctr"/>
                <a:endParaRPr/>
              </a:p>
            </p:txBody>
          </p:sp>
        </p:grpSp>
        <p:sp>
          <p:nvSpPr>
            <p:cNvPr id="42" name="Oval 46"/>
            <p:cNvSpPr/>
            <p:nvPr/>
          </p:nvSpPr>
          <p:spPr>
            <a:xfrm>
              <a:off x="7689215" y="2317722"/>
              <a:ext cx="200594" cy="200594"/>
            </a:xfrm>
            <a:prstGeom prst="ellipse">
              <a:avLst/>
            </a:prstGeom>
            <a:solidFill>
              <a:schemeClr val="accent6">
                <a:lumMod val="100000"/>
              </a:schemeClr>
            </a:solidFill>
            <a:ln w="12700" cap="flat" cmpd="sng" algn="ctr">
              <a:solidFill>
                <a:schemeClr val="accent6">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Oval 48"/>
            <p:cNvSpPr/>
            <p:nvPr/>
          </p:nvSpPr>
          <p:spPr>
            <a:xfrm>
              <a:off x="7689215" y="5115721"/>
              <a:ext cx="200594" cy="20059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Oval 45"/>
            <p:cNvSpPr/>
            <p:nvPr/>
          </p:nvSpPr>
          <p:spPr>
            <a:xfrm>
              <a:off x="4224239" y="4877177"/>
              <a:ext cx="200594" cy="200594"/>
            </a:xfrm>
            <a:prstGeom prst="ellipse">
              <a:avLst/>
            </a:prstGeom>
            <a:solidFill>
              <a:schemeClr val="accent3">
                <a:lumMod val="100000"/>
              </a:schemeClr>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a:solidFill>
                    <a:schemeClr val="accent3">
                      <a:lumMod val="10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Oval 43"/>
            <p:cNvSpPr/>
            <p:nvPr/>
          </p:nvSpPr>
          <p:spPr>
            <a:xfrm>
              <a:off x="4224239" y="2428894"/>
              <a:ext cx="200594" cy="200594"/>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69" name="文本框 68"/>
          <p:cNvSpPr txBox="1"/>
          <p:nvPr/>
        </p:nvSpPr>
        <p:spPr>
          <a:xfrm>
            <a:off x="1549558" y="493665"/>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修复</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BUG</a:t>
            </a:r>
            <a:endPar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81" name="矩形 80"/>
          <p:cNvSpPr/>
          <p:nvPr/>
        </p:nvSpPr>
        <p:spPr>
          <a:xfrm>
            <a:off x="8165971" y="1948395"/>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数据格式错误</a:t>
            </a:r>
          </a:p>
        </p:txBody>
      </p:sp>
      <p:sp>
        <p:nvSpPr>
          <p:cNvPr id="84" name="矩形 83"/>
          <p:cNvSpPr/>
          <p:nvPr/>
        </p:nvSpPr>
        <p:spPr>
          <a:xfrm>
            <a:off x="8165971" y="4942434"/>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400" b="1" dirty="0">
                <a:latin typeface="+mn-ea"/>
              </a:rPr>
              <a:t>API</a:t>
            </a:r>
            <a:r>
              <a:rPr lang="zh-CN" altLang="en-US" sz="2400" b="1" dirty="0">
                <a:latin typeface="+mn-ea"/>
              </a:rPr>
              <a:t>解析失败</a:t>
            </a:r>
          </a:p>
        </p:txBody>
      </p:sp>
      <p:sp>
        <p:nvSpPr>
          <p:cNvPr id="87" name="矩形 86"/>
          <p:cNvSpPr/>
          <p:nvPr/>
        </p:nvSpPr>
        <p:spPr>
          <a:xfrm>
            <a:off x="2045065" y="1948395"/>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latin typeface="+mn-ea"/>
              </a:rPr>
              <a:t>映射路径错误</a:t>
            </a:r>
          </a:p>
        </p:txBody>
      </p:sp>
      <p:sp>
        <p:nvSpPr>
          <p:cNvPr id="90" name="矩形 89"/>
          <p:cNvSpPr/>
          <p:nvPr/>
        </p:nvSpPr>
        <p:spPr>
          <a:xfrm>
            <a:off x="2045065" y="4942434"/>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latin typeface="+mn-ea"/>
              </a:rPr>
              <a:t>判断逻辑错误</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P spid="87" grpId="0"/>
      <p:bldP spid="9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2397269" y="1592132"/>
            <a:ext cx="3971864" cy="4268844"/>
            <a:chOff x="6121705" y="1444037"/>
            <a:chExt cx="4228570" cy="4544744"/>
          </a:xfrm>
        </p:grpSpPr>
        <p:sp>
          <p:nvSpPr>
            <p:cNvPr id="36" name="Freeform: Shape 3"/>
            <p:cNvSpPr/>
            <p:nvPr/>
          </p:nvSpPr>
          <p:spPr bwMode="auto">
            <a:xfrm>
              <a:off x="6968130" y="2344911"/>
              <a:ext cx="2211796" cy="2617032"/>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ln>
          </p:spPr>
          <p:txBody>
            <a:bodyPr anchor="ctr"/>
            <a:lstStyle/>
            <a:p>
              <a:pPr algn="ctr"/>
              <a:endParaRPr/>
            </a:p>
          </p:txBody>
        </p:sp>
        <p:grpSp>
          <p:nvGrpSpPr>
            <p:cNvPr id="37" name="Group 4"/>
            <p:cNvGrpSpPr/>
            <p:nvPr/>
          </p:nvGrpSpPr>
          <p:grpSpPr>
            <a:xfrm>
              <a:off x="6893884" y="2267576"/>
              <a:ext cx="2337077" cy="2751595"/>
              <a:chOff x="3371851" y="1649413"/>
              <a:chExt cx="2398713" cy="2824162"/>
            </a:xfrm>
          </p:grpSpPr>
          <p:sp>
            <p:nvSpPr>
              <p:cNvPr id="45" name="Freeform: Shape 5"/>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p>
            </p:txBody>
          </p:sp>
          <p:sp>
            <p:nvSpPr>
              <p:cNvPr id="46" name="Freeform: Shape 6"/>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p>
            </p:txBody>
          </p:sp>
          <p:sp>
            <p:nvSpPr>
              <p:cNvPr id="47" name="Freeform: Shape 7"/>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p>
            </p:txBody>
          </p:sp>
          <p:sp>
            <p:nvSpPr>
              <p:cNvPr id="48" name="Freeform: Shape 8"/>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p>
            </p:txBody>
          </p:sp>
          <p:sp>
            <p:nvSpPr>
              <p:cNvPr id="49" name="Freeform: Shape 9"/>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p>
            </p:txBody>
          </p:sp>
          <p:sp>
            <p:nvSpPr>
              <p:cNvPr id="50" name="Freeform: Shape 10"/>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p>
            </p:txBody>
          </p:sp>
          <p:sp>
            <p:nvSpPr>
              <p:cNvPr id="51" name="Freeform: Shape 11"/>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p>
            </p:txBody>
          </p:sp>
          <p:sp>
            <p:nvSpPr>
              <p:cNvPr id="52" name="Freeform: Shape 12"/>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p>
            </p:txBody>
          </p:sp>
          <p:sp>
            <p:nvSpPr>
              <p:cNvPr id="53" name="Freeform: Shape 13"/>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p>
            </p:txBody>
          </p:sp>
          <p:sp>
            <p:nvSpPr>
              <p:cNvPr id="54" name="Freeform: Shape 14"/>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p>
            </p:txBody>
          </p:sp>
          <p:sp>
            <p:nvSpPr>
              <p:cNvPr id="55" name="Freeform: Shape 15"/>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p>
            </p:txBody>
          </p:sp>
          <p:sp>
            <p:nvSpPr>
              <p:cNvPr id="56" name="Freeform: Shape 16"/>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p>
            </p:txBody>
          </p:sp>
          <p:sp>
            <p:nvSpPr>
              <p:cNvPr id="57" name="Freeform: Shape 17"/>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p>
            </p:txBody>
          </p:sp>
          <p:sp>
            <p:nvSpPr>
              <p:cNvPr id="58" name="Freeform: Shape 18"/>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p>
            </p:txBody>
          </p:sp>
          <p:sp>
            <p:nvSpPr>
              <p:cNvPr id="59" name="Freeform: Shape 19"/>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p>
            </p:txBody>
          </p:sp>
          <p:sp>
            <p:nvSpPr>
              <p:cNvPr id="60" name="Freeform: Shape 20"/>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p>
            </p:txBody>
          </p:sp>
          <p:sp>
            <p:nvSpPr>
              <p:cNvPr id="61" name="Freeform: Shape 21"/>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p>
            </p:txBody>
          </p:sp>
          <p:sp>
            <p:nvSpPr>
              <p:cNvPr id="62" name="Freeform: Shape 22"/>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p>
            </p:txBody>
          </p:sp>
          <p:sp>
            <p:nvSpPr>
              <p:cNvPr id="63" name="Freeform: Shape 23"/>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p>
            </p:txBody>
          </p:sp>
          <p:sp>
            <p:nvSpPr>
              <p:cNvPr id="64" name="Freeform: Shape 24"/>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p>
            </p:txBody>
          </p:sp>
          <p:sp>
            <p:nvSpPr>
              <p:cNvPr id="65" name="Freeform: Shape 25"/>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p>
            </p:txBody>
          </p:sp>
          <p:sp>
            <p:nvSpPr>
              <p:cNvPr id="66" name="Freeform: Shape 26"/>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p>
            </p:txBody>
          </p:sp>
          <p:sp>
            <p:nvSpPr>
              <p:cNvPr id="67" name="Freeform: Shape 27"/>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p>
            </p:txBody>
          </p:sp>
          <p:sp>
            <p:nvSpPr>
              <p:cNvPr id="68" name="Freeform: Shape 28"/>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p>
            </p:txBody>
          </p:sp>
          <p:sp>
            <p:nvSpPr>
              <p:cNvPr id="69" name="Freeform: Shape 29"/>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p>
            </p:txBody>
          </p:sp>
          <p:sp>
            <p:nvSpPr>
              <p:cNvPr id="70" name="Freeform: Shape 30"/>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p>
            </p:txBody>
          </p:sp>
          <p:sp>
            <p:nvSpPr>
              <p:cNvPr id="71" name="Freeform: Shape 31"/>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p>
            </p:txBody>
          </p:sp>
          <p:sp>
            <p:nvSpPr>
              <p:cNvPr id="72" name="Freeform: Shape 32"/>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p>
            </p:txBody>
          </p:sp>
          <p:sp>
            <p:nvSpPr>
              <p:cNvPr id="73" name="Freeform: Shape 33"/>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p>
            </p:txBody>
          </p:sp>
          <p:sp>
            <p:nvSpPr>
              <p:cNvPr id="74" name="Freeform: Shape 34"/>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p>
            </p:txBody>
          </p:sp>
          <p:sp>
            <p:nvSpPr>
              <p:cNvPr id="75" name="Freeform: Shape 35"/>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p>
            </p:txBody>
          </p:sp>
          <p:sp>
            <p:nvSpPr>
              <p:cNvPr id="76" name="Freeform: Shape 36"/>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p>
            </p:txBody>
          </p:sp>
          <p:sp>
            <p:nvSpPr>
              <p:cNvPr id="77" name="Freeform: Shape 37"/>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p>
            </p:txBody>
          </p:sp>
          <p:sp>
            <p:nvSpPr>
              <p:cNvPr id="78" name="Freeform: Shape 38"/>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p>
            </p:txBody>
          </p:sp>
        </p:grpSp>
        <p:sp>
          <p:nvSpPr>
            <p:cNvPr id="38" name="Arc 78"/>
            <p:cNvSpPr/>
            <p:nvPr/>
          </p:nvSpPr>
          <p:spPr>
            <a:xfrm>
              <a:off x="6121705" y="1692052"/>
              <a:ext cx="4077806" cy="4077803"/>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9" name="Oval 79"/>
            <p:cNvSpPr/>
            <p:nvPr/>
          </p:nvSpPr>
          <p:spPr>
            <a:xfrm>
              <a:off x="7908839" y="1444037"/>
              <a:ext cx="437851" cy="43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Oval 80"/>
            <p:cNvSpPr/>
            <p:nvPr/>
          </p:nvSpPr>
          <p:spPr>
            <a:xfrm>
              <a:off x="9247998" y="1956186"/>
              <a:ext cx="437851" cy="4378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Oval 81"/>
            <p:cNvSpPr/>
            <p:nvPr/>
          </p:nvSpPr>
          <p:spPr>
            <a:xfrm>
              <a:off x="9895763" y="2934207"/>
              <a:ext cx="437851" cy="43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Oval 82"/>
            <p:cNvSpPr/>
            <p:nvPr/>
          </p:nvSpPr>
          <p:spPr>
            <a:xfrm>
              <a:off x="9912424" y="4065364"/>
              <a:ext cx="437851" cy="43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Oval 83"/>
            <p:cNvSpPr/>
            <p:nvPr/>
          </p:nvSpPr>
          <p:spPr>
            <a:xfrm>
              <a:off x="9123580" y="5131779"/>
              <a:ext cx="437851" cy="43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Oval 84"/>
            <p:cNvSpPr/>
            <p:nvPr/>
          </p:nvSpPr>
          <p:spPr>
            <a:xfrm>
              <a:off x="7908839" y="5550930"/>
              <a:ext cx="437851" cy="43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81" name="文本框 80"/>
          <p:cNvSpPr txBox="1"/>
          <p:nvPr/>
        </p:nvSpPr>
        <p:spPr>
          <a:xfrm>
            <a:off x="1565004" y="508746"/>
            <a:ext cx="3295317"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创新点</a:t>
            </a:r>
          </a:p>
        </p:txBody>
      </p:sp>
      <p:sp>
        <p:nvSpPr>
          <p:cNvPr id="102" name="矩形 101"/>
          <p:cNvSpPr/>
          <p:nvPr/>
        </p:nvSpPr>
        <p:spPr>
          <a:xfrm>
            <a:off x="6227522" y="1058097"/>
            <a:ext cx="2050415"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搜索系统</a:t>
            </a:r>
          </a:p>
        </p:txBody>
      </p:sp>
      <p:sp>
        <p:nvSpPr>
          <p:cNvPr id="80" name="矩形 79">
            <a:extLst>
              <a:ext uri="{FF2B5EF4-FFF2-40B4-BE49-F238E27FC236}">
                <a16:creationId xmlns:a16="http://schemas.microsoft.com/office/drawing/2014/main" id="{BFB25629-0909-4798-A08D-B1D038C50D20}"/>
              </a:ext>
            </a:extLst>
          </p:cNvPr>
          <p:cNvSpPr/>
          <p:nvPr/>
        </p:nvSpPr>
        <p:spPr>
          <a:xfrm>
            <a:off x="7206713" y="2358770"/>
            <a:ext cx="2050415"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2400" b="1" dirty="0">
                <a:latin typeface="+mn-ea"/>
              </a:rPr>
              <a:t>IP</a:t>
            </a:r>
            <a:r>
              <a:rPr lang="zh-CN" altLang="en-US" sz="2400" b="1" dirty="0">
                <a:latin typeface="+mn-ea"/>
              </a:rPr>
              <a:t>定位</a:t>
            </a:r>
          </a:p>
        </p:txBody>
      </p:sp>
      <p:sp>
        <p:nvSpPr>
          <p:cNvPr id="82" name="矩形 81">
            <a:extLst>
              <a:ext uri="{FF2B5EF4-FFF2-40B4-BE49-F238E27FC236}">
                <a16:creationId xmlns:a16="http://schemas.microsoft.com/office/drawing/2014/main" id="{7C89D847-7A40-45F8-B5FF-FD1C668A59C2}"/>
              </a:ext>
            </a:extLst>
          </p:cNvPr>
          <p:cNvSpPr/>
          <p:nvPr/>
        </p:nvSpPr>
        <p:spPr>
          <a:xfrm>
            <a:off x="7252729" y="4496951"/>
            <a:ext cx="2546910"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展示与交互并重</a:t>
            </a:r>
          </a:p>
        </p:txBody>
      </p:sp>
      <p:sp>
        <p:nvSpPr>
          <p:cNvPr id="83" name="矩形 82">
            <a:extLst>
              <a:ext uri="{FF2B5EF4-FFF2-40B4-BE49-F238E27FC236}">
                <a16:creationId xmlns:a16="http://schemas.microsoft.com/office/drawing/2014/main" id="{3F2255E6-0281-43D4-99FC-38056EE07326}"/>
              </a:ext>
            </a:extLst>
          </p:cNvPr>
          <p:cNvSpPr/>
          <p:nvPr/>
        </p:nvSpPr>
        <p:spPr>
          <a:xfrm>
            <a:off x="6446980" y="5706728"/>
            <a:ext cx="2546910"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书影音结合</a:t>
            </a:r>
          </a:p>
        </p:txBody>
      </p:sp>
      <p:sp>
        <p:nvSpPr>
          <p:cNvPr id="84" name="矩形 83">
            <a:extLst>
              <a:ext uri="{FF2B5EF4-FFF2-40B4-BE49-F238E27FC236}">
                <a16:creationId xmlns:a16="http://schemas.microsoft.com/office/drawing/2014/main" id="{8436F666-95A2-479A-95F5-55AC2747DEA5}"/>
              </a:ext>
            </a:extLst>
          </p:cNvPr>
          <p:cNvSpPr/>
          <p:nvPr/>
        </p:nvSpPr>
        <p:spPr>
          <a:xfrm>
            <a:off x="7744316" y="3342323"/>
            <a:ext cx="2050415"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敏感词屏蔽</a:t>
            </a:r>
          </a:p>
        </p:txBody>
      </p:sp>
    </p:spTree>
    <p:extLst>
      <p:ext uri="{BB962C8B-B14F-4D97-AF65-F5344CB8AC3E}">
        <p14:creationId xmlns:p14="http://schemas.microsoft.com/office/powerpoint/2010/main" val="3948107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80" grpId="0"/>
      <p:bldP spid="82" grpId="0"/>
      <p:bldP spid="83" grpId="0"/>
      <p:bldP spid="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f590f6d-d617-42c4-927e-db248414181d"/>
          <p:cNvGrpSpPr>
            <a:grpSpLocks noChangeAspect="1"/>
          </p:cNvGrpSpPr>
          <p:nvPr/>
        </p:nvGrpSpPr>
        <p:grpSpPr>
          <a:xfrm>
            <a:off x="3164114" y="1930793"/>
            <a:ext cx="5863772" cy="2740283"/>
            <a:chOff x="1981860" y="1641934"/>
            <a:chExt cx="8092204" cy="3781684"/>
          </a:xfrm>
        </p:grpSpPr>
        <p:cxnSp>
          <p:nvCxnSpPr>
            <p:cNvPr id="4" name="Straight Connector 97"/>
            <p:cNvCxnSpPr/>
            <p:nvPr/>
          </p:nvCxnSpPr>
          <p:spPr>
            <a:xfrm>
              <a:off x="7045617" y="3682145"/>
              <a:ext cx="2727485" cy="483291"/>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98"/>
            <p:cNvCxnSpPr/>
            <p:nvPr/>
          </p:nvCxnSpPr>
          <p:spPr>
            <a:xfrm flipH="1">
              <a:off x="7057203" y="2171776"/>
              <a:ext cx="2727485" cy="483291"/>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90"/>
            <p:cNvCxnSpPr/>
            <p:nvPr/>
          </p:nvCxnSpPr>
          <p:spPr>
            <a:xfrm flipH="1">
              <a:off x="2269397" y="3651665"/>
              <a:ext cx="2727485" cy="483291"/>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88"/>
            <p:cNvCxnSpPr/>
            <p:nvPr/>
          </p:nvCxnSpPr>
          <p:spPr>
            <a:xfrm>
              <a:off x="2280983" y="2141296"/>
              <a:ext cx="2727485" cy="483291"/>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Oval 2"/>
            <p:cNvSpPr/>
            <p:nvPr/>
          </p:nvSpPr>
          <p:spPr bwMode="auto">
            <a:xfrm>
              <a:off x="1981860" y="3896116"/>
              <a:ext cx="457200" cy="457201"/>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a:p>
          </p:txBody>
        </p:sp>
        <p:grpSp>
          <p:nvGrpSpPr>
            <p:cNvPr id="9" name="Group 1"/>
            <p:cNvGrpSpPr/>
            <p:nvPr/>
          </p:nvGrpSpPr>
          <p:grpSpPr>
            <a:xfrm>
              <a:off x="4122557" y="1641934"/>
              <a:ext cx="3949700" cy="3781684"/>
              <a:chOff x="4122557" y="1641934"/>
              <a:chExt cx="3949700" cy="3781684"/>
            </a:xfrm>
          </p:grpSpPr>
          <p:sp>
            <p:nvSpPr>
              <p:cNvPr id="26" name="Freeform: Shape 33"/>
              <p:cNvSpPr/>
              <p:nvPr/>
            </p:nvSpPr>
            <p:spPr bwMode="auto">
              <a:xfrm>
                <a:off x="4134191" y="1641934"/>
                <a:ext cx="3938066" cy="3776073"/>
              </a:xfrm>
              <a:custGeom>
                <a:avLst/>
                <a:gdLst>
                  <a:gd name="T0" fmla="*/ 2147483646 w 570"/>
                  <a:gd name="T1" fmla="*/ 2147483646 h 567"/>
                  <a:gd name="T2" fmla="*/ 2147483646 w 570"/>
                  <a:gd name="T3" fmla="*/ 2147483646 h 567"/>
                  <a:gd name="T4" fmla="*/ 867452690 w 570"/>
                  <a:gd name="T5" fmla="*/ 2147483646 h 567"/>
                  <a:gd name="T6" fmla="*/ 1663799238 w 570"/>
                  <a:gd name="T7" fmla="*/ 2147483646 h 567"/>
                  <a:gd name="T8" fmla="*/ 1948208720 w 570"/>
                  <a:gd name="T9" fmla="*/ 2147483646 h 567"/>
                  <a:gd name="T10" fmla="*/ 355511852 w 570"/>
                  <a:gd name="T11" fmla="*/ 2147483646 h 567"/>
                  <a:gd name="T12" fmla="*/ 227527585 w 570"/>
                  <a:gd name="T13" fmla="*/ 2147483646 h 567"/>
                  <a:gd name="T14" fmla="*/ 355511852 w 570"/>
                  <a:gd name="T15" fmla="*/ 2147483646 h 567"/>
                  <a:gd name="T16" fmla="*/ 2147483646 w 570"/>
                  <a:gd name="T17" fmla="*/ 2147483646 h 567"/>
                  <a:gd name="T18" fmla="*/ 2147483646 w 570"/>
                  <a:gd name="T19" fmla="*/ 2147483646 h 567"/>
                  <a:gd name="T20" fmla="*/ 2147483646 w 570"/>
                  <a:gd name="T21" fmla="*/ 2147483646 h 567"/>
                  <a:gd name="T22" fmla="*/ 2147483646 w 570"/>
                  <a:gd name="T23" fmla="*/ 2147483646 h 567"/>
                  <a:gd name="T24" fmla="*/ 2147483646 w 570"/>
                  <a:gd name="T25" fmla="*/ 2147483646 h 567"/>
                  <a:gd name="T26" fmla="*/ 2147483646 w 570"/>
                  <a:gd name="T27" fmla="*/ 2147483646 h 567"/>
                  <a:gd name="T28" fmla="*/ 1023877905 w 570"/>
                  <a:gd name="T29" fmla="*/ 2147483646 h 567"/>
                  <a:gd name="T30" fmla="*/ 2147483646 w 570"/>
                  <a:gd name="T31" fmla="*/ 2147483646 h 567"/>
                  <a:gd name="T32" fmla="*/ 2147483646 w 570"/>
                  <a:gd name="T33" fmla="*/ 2147483646 h 567"/>
                  <a:gd name="T34" fmla="*/ 2147483646 w 570"/>
                  <a:gd name="T35" fmla="*/ 2147483646 h 567"/>
                  <a:gd name="T36" fmla="*/ 2147483646 w 570"/>
                  <a:gd name="T37" fmla="*/ 2147483646 h 567"/>
                  <a:gd name="T38" fmla="*/ 2147483646 w 570"/>
                  <a:gd name="T39" fmla="*/ 2147483646 h 567"/>
                  <a:gd name="T40" fmla="*/ 2147483646 w 570"/>
                  <a:gd name="T41" fmla="*/ 2147483646 h 567"/>
                  <a:gd name="T42" fmla="*/ 0 w 570"/>
                  <a:gd name="T43" fmla="*/ 2147483646 h 567"/>
                  <a:gd name="T44" fmla="*/ 270189008 w 570"/>
                  <a:gd name="T45" fmla="*/ 2147483646 h 567"/>
                  <a:gd name="T46" fmla="*/ 284409482 w 570"/>
                  <a:gd name="T47" fmla="*/ 2147483646 h 567"/>
                  <a:gd name="T48" fmla="*/ 270189008 w 570"/>
                  <a:gd name="T49" fmla="*/ 2147483646 h 567"/>
                  <a:gd name="T50" fmla="*/ 241748059 w 570"/>
                  <a:gd name="T51" fmla="*/ 2147483646 h 567"/>
                  <a:gd name="T52" fmla="*/ 99543319 w 570"/>
                  <a:gd name="T53" fmla="*/ 2147483646 h 567"/>
                  <a:gd name="T54" fmla="*/ 853232216 w 570"/>
                  <a:gd name="T55" fmla="*/ 1903075127 h 567"/>
                  <a:gd name="T56" fmla="*/ 981216482 w 570"/>
                  <a:gd name="T57" fmla="*/ 1789460501 h 567"/>
                  <a:gd name="T58" fmla="*/ 2147483646 w 570"/>
                  <a:gd name="T59" fmla="*/ 2147483646 h 567"/>
                  <a:gd name="T60" fmla="*/ 2147483646 w 570"/>
                  <a:gd name="T61" fmla="*/ 2147483646 h 567"/>
                  <a:gd name="T62" fmla="*/ 2147483646 w 570"/>
                  <a:gd name="T63" fmla="*/ 2147483646 h 567"/>
                  <a:gd name="T64" fmla="*/ 1820224453 w 570"/>
                  <a:gd name="T65" fmla="*/ 937335735 h 567"/>
                  <a:gd name="T66" fmla="*/ 2019311090 w 570"/>
                  <a:gd name="T67" fmla="*/ 724306428 h 567"/>
                  <a:gd name="T68" fmla="*/ 2019311090 w 570"/>
                  <a:gd name="T69" fmla="*/ 724306428 h 567"/>
                  <a:gd name="T70" fmla="*/ 2147483646 w 570"/>
                  <a:gd name="T71" fmla="*/ 227233020 h 567"/>
                  <a:gd name="T72" fmla="*/ 2147483646 w 570"/>
                  <a:gd name="T73" fmla="*/ 113618394 h 567"/>
                  <a:gd name="T74" fmla="*/ 2147483646 w 570"/>
                  <a:gd name="T75" fmla="*/ 298244045 h 567"/>
                  <a:gd name="T76" fmla="*/ 2147483646 w 570"/>
                  <a:gd name="T77" fmla="*/ 184625651 h 567"/>
                  <a:gd name="T78" fmla="*/ 2147483646 w 570"/>
                  <a:gd name="T79" fmla="*/ 198829363 h 567"/>
                  <a:gd name="T80" fmla="*/ 2147483646 w 570"/>
                  <a:gd name="T81" fmla="*/ 2147483646 h 567"/>
                  <a:gd name="T82" fmla="*/ 2147483646 w 570"/>
                  <a:gd name="T83" fmla="*/ 2147483646 h 567"/>
                  <a:gd name="T84" fmla="*/ 2147483646 w 570"/>
                  <a:gd name="T85" fmla="*/ 2147483646 h 567"/>
                  <a:gd name="T86" fmla="*/ 2147483646 w 570"/>
                  <a:gd name="T87" fmla="*/ 2147483646 h 567"/>
                  <a:gd name="T88" fmla="*/ 2147483646 w 570"/>
                  <a:gd name="T89" fmla="*/ 2147483646 h 567"/>
                  <a:gd name="T90" fmla="*/ 2147483646 w 570"/>
                  <a:gd name="T91" fmla="*/ 2147483646 h 567"/>
                  <a:gd name="T92" fmla="*/ 2147483646 w 570"/>
                  <a:gd name="T93" fmla="*/ 2147483646 h 567"/>
                  <a:gd name="T94" fmla="*/ 2147483646 w 570"/>
                  <a:gd name="T95" fmla="*/ 2147483646 h 567"/>
                  <a:gd name="T96" fmla="*/ 2147483646 w 570"/>
                  <a:gd name="T97" fmla="*/ 2147483646 h 567"/>
                  <a:gd name="T98" fmla="*/ 2147483646 w 570"/>
                  <a:gd name="T99" fmla="*/ 2147483646 h 567"/>
                  <a:gd name="T100" fmla="*/ 2147483646 w 570"/>
                  <a:gd name="T101" fmla="*/ 2147483646 h 567"/>
                  <a:gd name="T102" fmla="*/ 2147483646 w 570"/>
                  <a:gd name="T103" fmla="*/ 2147483646 h 567"/>
                  <a:gd name="T104" fmla="*/ 2147483646 w 570"/>
                  <a:gd name="T105" fmla="*/ 2147483646 h 567"/>
                  <a:gd name="T106" fmla="*/ 2147483646 w 570"/>
                  <a:gd name="T107" fmla="*/ 2147483646 h 567"/>
                  <a:gd name="T108" fmla="*/ 2147483646 w 570"/>
                  <a:gd name="T109" fmla="*/ 355051358 h 567"/>
                  <a:gd name="T110" fmla="*/ 2147483646 w 570"/>
                  <a:gd name="T111" fmla="*/ 0 h 5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0" h="567">
                    <a:moveTo>
                      <a:pt x="285" y="546"/>
                    </a:moveTo>
                    <a:cubicBezTo>
                      <a:pt x="250" y="546"/>
                      <a:pt x="216" y="548"/>
                      <a:pt x="189" y="552"/>
                    </a:cubicBezTo>
                    <a:cubicBezTo>
                      <a:pt x="189" y="552"/>
                      <a:pt x="189" y="552"/>
                      <a:pt x="189" y="552"/>
                    </a:cubicBezTo>
                    <a:cubicBezTo>
                      <a:pt x="190" y="552"/>
                      <a:pt x="190" y="552"/>
                      <a:pt x="190" y="552"/>
                    </a:cubicBezTo>
                    <a:cubicBezTo>
                      <a:pt x="216" y="548"/>
                      <a:pt x="250" y="546"/>
                      <a:pt x="285" y="546"/>
                    </a:cubicBezTo>
                    <a:cubicBezTo>
                      <a:pt x="285" y="546"/>
                      <a:pt x="285" y="546"/>
                      <a:pt x="285" y="546"/>
                    </a:cubicBezTo>
                    <a:moveTo>
                      <a:pt x="50" y="426"/>
                    </a:moveTo>
                    <a:cubicBezTo>
                      <a:pt x="54" y="428"/>
                      <a:pt x="57" y="431"/>
                      <a:pt x="60" y="434"/>
                    </a:cubicBezTo>
                    <a:cubicBezTo>
                      <a:pt x="60" y="434"/>
                      <a:pt x="61" y="435"/>
                      <a:pt x="61" y="435"/>
                    </a:cubicBezTo>
                    <a:cubicBezTo>
                      <a:pt x="67" y="441"/>
                      <a:pt x="73" y="446"/>
                      <a:pt x="79" y="452"/>
                    </a:cubicBezTo>
                    <a:cubicBezTo>
                      <a:pt x="80" y="453"/>
                      <a:pt x="80" y="453"/>
                      <a:pt x="80" y="453"/>
                    </a:cubicBezTo>
                    <a:cubicBezTo>
                      <a:pt x="93" y="464"/>
                      <a:pt x="105" y="476"/>
                      <a:pt x="117" y="488"/>
                    </a:cubicBezTo>
                    <a:cubicBezTo>
                      <a:pt x="118" y="489"/>
                      <a:pt x="118" y="489"/>
                      <a:pt x="118" y="490"/>
                    </a:cubicBezTo>
                    <a:cubicBezTo>
                      <a:pt x="124" y="496"/>
                      <a:pt x="130" y="502"/>
                      <a:pt x="135" y="507"/>
                    </a:cubicBezTo>
                    <a:cubicBezTo>
                      <a:pt x="136" y="508"/>
                      <a:pt x="136" y="508"/>
                      <a:pt x="137" y="509"/>
                    </a:cubicBezTo>
                    <a:cubicBezTo>
                      <a:pt x="143" y="516"/>
                      <a:pt x="149" y="523"/>
                      <a:pt x="155" y="529"/>
                    </a:cubicBezTo>
                    <a:cubicBezTo>
                      <a:pt x="126" y="496"/>
                      <a:pt x="85" y="456"/>
                      <a:pt x="50" y="426"/>
                    </a:cubicBezTo>
                    <a:moveTo>
                      <a:pt x="25" y="405"/>
                    </a:moveTo>
                    <a:cubicBezTo>
                      <a:pt x="16" y="409"/>
                      <a:pt x="16" y="409"/>
                      <a:pt x="16" y="409"/>
                    </a:cubicBezTo>
                    <a:cubicBezTo>
                      <a:pt x="16" y="409"/>
                      <a:pt x="16" y="409"/>
                      <a:pt x="16" y="409"/>
                    </a:cubicBezTo>
                    <a:cubicBezTo>
                      <a:pt x="16" y="409"/>
                      <a:pt x="16" y="409"/>
                      <a:pt x="16" y="409"/>
                    </a:cubicBezTo>
                    <a:cubicBezTo>
                      <a:pt x="25" y="405"/>
                      <a:pt x="25" y="405"/>
                      <a:pt x="25" y="405"/>
                    </a:cubicBezTo>
                    <a:cubicBezTo>
                      <a:pt x="30" y="409"/>
                      <a:pt x="36" y="413"/>
                      <a:pt x="41" y="418"/>
                    </a:cubicBezTo>
                    <a:cubicBezTo>
                      <a:pt x="36" y="413"/>
                      <a:pt x="30" y="409"/>
                      <a:pt x="25" y="405"/>
                    </a:cubicBezTo>
                    <a:moveTo>
                      <a:pt x="292" y="304"/>
                    </a:moveTo>
                    <a:cubicBezTo>
                      <a:pt x="292" y="304"/>
                      <a:pt x="292" y="304"/>
                      <a:pt x="292" y="304"/>
                    </a:cubicBezTo>
                    <a:cubicBezTo>
                      <a:pt x="305" y="333"/>
                      <a:pt x="329" y="392"/>
                      <a:pt x="352" y="446"/>
                    </a:cubicBezTo>
                    <a:cubicBezTo>
                      <a:pt x="340" y="416"/>
                      <a:pt x="340" y="416"/>
                      <a:pt x="340" y="416"/>
                    </a:cubicBezTo>
                    <a:cubicBezTo>
                      <a:pt x="292" y="304"/>
                      <a:pt x="292" y="304"/>
                      <a:pt x="292" y="304"/>
                    </a:cubicBezTo>
                    <a:moveTo>
                      <a:pt x="275" y="303"/>
                    </a:moveTo>
                    <a:cubicBezTo>
                      <a:pt x="272" y="311"/>
                      <a:pt x="268" y="321"/>
                      <a:pt x="264" y="332"/>
                    </a:cubicBezTo>
                    <a:cubicBezTo>
                      <a:pt x="251" y="363"/>
                      <a:pt x="234" y="404"/>
                      <a:pt x="219" y="444"/>
                    </a:cubicBezTo>
                    <a:cubicBezTo>
                      <a:pt x="264" y="331"/>
                      <a:pt x="264" y="331"/>
                      <a:pt x="264" y="331"/>
                    </a:cubicBezTo>
                    <a:cubicBezTo>
                      <a:pt x="275" y="303"/>
                      <a:pt x="275" y="303"/>
                      <a:pt x="275" y="303"/>
                    </a:cubicBezTo>
                    <a:cubicBezTo>
                      <a:pt x="275" y="303"/>
                      <a:pt x="275" y="303"/>
                      <a:pt x="275" y="303"/>
                    </a:cubicBezTo>
                    <a:moveTo>
                      <a:pt x="304" y="292"/>
                    </a:moveTo>
                    <a:cubicBezTo>
                      <a:pt x="304" y="292"/>
                      <a:pt x="304" y="292"/>
                      <a:pt x="304" y="292"/>
                    </a:cubicBezTo>
                    <a:cubicBezTo>
                      <a:pt x="334" y="304"/>
                      <a:pt x="394" y="329"/>
                      <a:pt x="449" y="351"/>
                    </a:cubicBezTo>
                    <a:cubicBezTo>
                      <a:pt x="446" y="350"/>
                      <a:pt x="446" y="350"/>
                      <a:pt x="446" y="350"/>
                    </a:cubicBezTo>
                    <a:cubicBezTo>
                      <a:pt x="446" y="350"/>
                      <a:pt x="446" y="350"/>
                      <a:pt x="446" y="350"/>
                    </a:cubicBezTo>
                    <a:cubicBezTo>
                      <a:pt x="401" y="332"/>
                      <a:pt x="352" y="312"/>
                      <a:pt x="320" y="299"/>
                    </a:cubicBezTo>
                    <a:cubicBezTo>
                      <a:pt x="351" y="311"/>
                      <a:pt x="397" y="330"/>
                      <a:pt x="441" y="348"/>
                    </a:cubicBezTo>
                    <a:cubicBezTo>
                      <a:pt x="304" y="292"/>
                      <a:pt x="304" y="292"/>
                      <a:pt x="304" y="292"/>
                    </a:cubicBezTo>
                    <a:moveTo>
                      <a:pt x="264" y="292"/>
                    </a:moveTo>
                    <a:cubicBezTo>
                      <a:pt x="225" y="308"/>
                      <a:pt x="136" y="346"/>
                      <a:pt x="72" y="373"/>
                    </a:cubicBezTo>
                    <a:cubicBezTo>
                      <a:pt x="72" y="373"/>
                      <a:pt x="72" y="373"/>
                      <a:pt x="72" y="373"/>
                    </a:cubicBezTo>
                    <a:cubicBezTo>
                      <a:pt x="264" y="292"/>
                      <a:pt x="264" y="292"/>
                      <a:pt x="264" y="292"/>
                    </a:cubicBezTo>
                    <a:cubicBezTo>
                      <a:pt x="264" y="292"/>
                      <a:pt x="264" y="292"/>
                      <a:pt x="264" y="292"/>
                    </a:cubicBezTo>
                    <a:moveTo>
                      <a:pt x="121" y="216"/>
                    </a:moveTo>
                    <a:cubicBezTo>
                      <a:pt x="264" y="275"/>
                      <a:pt x="264" y="275"/>
                      <a:pt x="264" y="275"/>
                    </a:cubicBezTo>
                    <a:cubicBezTo>
                      <a:pt x="264" y="275"/>
                      <a:pt x="264" y="275"/>
                      <a:pt x="264" y="275"/>
                    </a:cubicBezTo>
                    <a:cubicBezTo>
                      <a:pt x="239" y="265"/>
                      <a:pt x="191" y="245"/>
                      <a:pt x="144" y="225"/>
                    </a:cubicBezTo>
                    <a:cubicBezTo>
                      <a:pt x="136" y="222"/>
                      <a:pt x="129" y="219"/>
                      <a:pt x="121" y="216"/>
                    </a:cubicBezTo>
                    <a:moveTo>
                      <a:pt x="446" y="216"/>
                    </a:moveTo>
                    <a:cubicBezTo>
                      <a:pt x="316" y="270"/>
                      <a:pt x="316" y="270"/>
                      <a:pt x="316" y="270"/>
                    </a:cubicBezTo>
                    <a:cubicBezTo>
                      <a:pt x="303" y="275"/>
                      <a:pt x="303" y="275"/>
                      <a:pt x="303" y="275"/>
                    </a:cubicBezTo>
                    <a:cubicBezTo>
                      <a:pt x="303" y="275"/>
                      <a:pt x="303" y="275"/>
                      <a:pt x="303" y="275"/>
                    </a:cubicBezTo>
                    <a:cubicBezTo>
                      <a:pt x="328" y="265"/>
                      <a:pt x="373" y="246"/>
                      <a:pt x="419" y="227"/>
                    </a:cubicBezTo>
                    <a:cubicBezTo>
                      <a:pt x="384" y="242"/>
                      <a:pt x="350" y="256"/>
                      <a:pt x="325" y="266"/>
                    </a:cubicBezTo>
                    <a:cubicBezTo>
                      <a:pt x="350" y="256"/>
                      <a:pt x="384" y="242"/>
                      <a:pt x="419" y="227"/>
                    </a:cubicBezTo>
                    <a:cubicBezTo>
                      <a:pt x="428" y="223"/>
                      <a:pt x="437" y="219"/>
                      <a:pt x="446" y="216"/>
                    </a:cubicBezTo>
                    <a:moveTo>
                      <a:pt x="447" y="215"/>
                    </a:moveTo>
                    <a:cubicBezTo>
                      <a:pt x="447" y="215"/>
                      <a:pt x="447" y="215"/>
                      <a:pt x="447" y="215"/>
                    </a:cubicBezTo>
                    <a:cubicBezTo>
                      <a:pt x="447" y="215"/>
                      <a:pt x="447" y="215"/>
                      <a:pt x="447" y="215"/>
                    </a:cubicBezTo>
                    <a:cubicBezTo>
                      <a:pt x="447" y="215"/>
                      <a:pt x="447" y="215"/>
                      <a:pt x="447" y="215"/>
                    </a:cubicBezTo>
                    <a:moveTo>
                      <a:pt x="0" y="171"/>
                    </a:moveTo>
                    <a:cubicBezTo>
                      <a:pt x="0" y="176"/>
                      <a:pt x="2" y="180"/>
                      <a:pt x="7" y="182"/>
                    </a:cubicBezTo>
                    <a:cubicBezTo>
                      <a:pt x="16" y="186"/>
                      <a:pt x="16" y="186"/>
                      <a:pt x="16" y="186"/>
                    </a:cubicBezTo>
                    <a:cubicBezTo>
                      <a:pt x="18" y="200"/>
                      <a:pt x="19" y="216"/>
                      <a:pt x="19" y="232"/>
                    </a:cubicBezTo>
                    <a:cubicBezTo>
                      <a:pt x="19" y="233"/>
                      <a:pt x="19" y="233"/>
                      <a:pt x="19" y="233"/>
                    </a:cubicBezTo>
                    <a:cubicBezTo>
                      <a:pt x="20" y="241"/>
                      <a:pt x="20" y="249"/>
                      <a:pt x="20" y="258"/>
                    </a:cubicBezTo>
                    <a:cubicBezTo>
                      <a:pt x="20" y="258"/>
                      <a:pt x="20" y="259"/>
                      <a:pt x="20" y="259"/>
                    </a:cubicBezTo>
                    <a:cubicBezTo>
                      <a:pt x="20" y="276"/>
                      <a:pt x="20" y="294"/>
                      <a:pt x="20" y="311"/>
                    </a:cubicBezTo>
                    <a:cubicBezTo>
                      <a:pt x="20" y="311"/>
                      <a:pt x="20" y="312"/>
                      <a:pt x="20" y="312"/>
                    </a:cubicBezTo>
                    <a:cubicBezTo>
                      <a:pt x="19" y="320"/>
                      <a:pt x="19" y="328"/>
                      <a:pt x="19" y="336"/>
                    </a:cubicBezTo>
                    <a:cubicBezTo>
                      <a:pt x="19" y="337"/>
                      <a:pt x="19" y="338"/>
                      <a:pt x="19" y="339"/>
                    </a:cubicBezTo>
                    <a:cubicBezTo>
                      <a:pt x="18" y="347"/>
                      <a:pt x="18" y="354"/>
                      <a:pt x="17" y="361"/>
                    </a:cubicBezTo>
                    <a:cubicBezTo>
                      <a:pt x="17" y="361"/>
                      <a:pt x="17" y="362"/>
                      <a:pt x="17" y="363"/>
                    </a:cubicBezTo>
                    <a:cubicBezTo>
                      <a:pt x="17" y="370"/>
                      <a:pt x="16" y="376"/>
                      <a:pt x="16" y="382"/>
                    </a:cubicBezTo>
                    <a:cubicBezTo>
                      <a:pt x="21" y="328"/>
                      <a:pt x="22" y="240"/>
                      <a:pt x="16" y="186"/>
                    </a:cubicBezTo>
                    <a:cubicBezTo>
                      <a:pt x="7" y="182"/>
                      <a:pt x="7" y="182"/>
                      <a:pt x="7" y="182"/>
                    </a:cubicBezTo>
                    <a:cubicBezTo>
                      <a:pt x="2" y="180"/>
                      <a:pt x="0" y="176"/>
                      <a:pt x="0" y="171"/>
                    </a:cubicBezTo>
                    <a:moveTo>
                      <a:pt x="69" y="126"/>
                    </a:moveTo>
                    <a:cubicBezTo>
                      <a:pt x="66" y="129"/>
                      <a:pt x="63" y="131"/>
                      <a:pt x="60" y="134"/>
                    </a:cubicBezTo>
                    <a:cubicBezTo>
                      <a:pt x="60" y="134"/>
                      <a:pt x="60" y="134"/>
                      <a:pt x="60" y="134"/>
                    </a:cubicBezTo>
                    <a:cubicBezTo>
                      <a:pt x="50" y="143"/>
                      <a:pt x="40" y="152"/>
                      <a:pt x="31" y="159"/>
                    </a:cubicBezTo>
                    <a:cubicBezTo>
                      <a:pt x="43" y="150"/>
                      <a:pt x="55" y="138"/>
                      <a:pt x="69" y="126"/>
                    </a:cubicBezTo>
                    <a:moveTo>
                      <a:pt x="217" y="123"/>
                    </a:moveTo>
                    <a:cubicBezTo>
                      <a:pt x="276" y="264"/>
                      <a:pt x="276" y="264"/>
                      <a:pt x="276" y="264"/>
                    </a:cubicBezTo>
                    <a:cubicBezTo>
                      <a:pt x="276" y="264"/>
                      <a:pt x="276" y="264"/>
                      <a:pt x="276" y="264"/>
                    </a:cubicBezTo>
                    <a:cubicBezTo>
                      <a:pt x="264" y="235"/>
                      <a:pt x="240" y="177"/>
                      <a:pt x="217" y="123"/>
                    </a:cubicBezTo>
                    <a:moveTo>
                      <a:pt x="352" y="117"/>
                    </a:moveTo>
                    <a:cubicBezTo>
                      <a:pt x="292" y="264"/>
                      <a:pt x="292" y="264"/>
                      <a:pt x="292" y="264"/>
                    </a:cubicBezTo>
                    <a:cubicBezTo>
                      <a:pt x="292" y="264"/>
                      <a:pt x="292" y="264"/>
                      <a:pt x="292" y="264"/>
                    </a:cubicBezTo>
                    <a:cubicBezTo>
                      <a:pt x="300" y="244"/>
                      <a:pt x="314" y="211"/>
                      <a:pt x="329" y="175"/>
                    </a:cubicBezTo>
                    <a:cubicBezTo>
                      <a:pt x="330" y="171"/>
                      <a:pt x="332" y="166"/>
                      <a:pt x="334" y="162"/>
                    </a:cubicBezTo>
                    <a:cubicBezTo>
                      <a:pt x="332" y="166"/>
                      <a:pt x="330" y="171"/>
                      <a:pt x="329" y="175"/>
                    </a:cubicBezTo>
                    <a:cubicBezTo>
                      <a:pt x="336" y="156"/>
                      <a:pt x="344" y="136"/>
                      <a:pt x="352" y="117"/>
                    </a:cubicBezTo>
                    <a:moveTo>
                      <a:pt x="128" y="66"/>
                    </a:moveTo>
                    <a:cubicBezTo>
                      <a:pt x="128" y="66"/>
                      <a:pt x="127" y="67"/>
                      <a:pt x="127" y="67"/>
                    </a:cubicBezTo>
                    <a:cubicBezTo>
                      <a:pt x="127" y="67"/>
                      <a:pt x="128" y="66"/>
                      <a:pt x="128" y="66"/>
                    </a:cubicBezTo>
                    <a:moveTo>
                      <a:pt x="142" y="51"/>
                    </a:moveTo>
                    <a:cubicBezTo>
                      <a:pt x="139" y="54"/>
                      <a:pt x="136" y="57"/>
                      <a:pt x="133" y="60"/>
                    </a:cubicBezTo>
                    <a:cubicBezTo>
                      <a:pt x="133" y="61"/>
                      <a:pt x="133" y="61"/>
                      <a:pt x="133" y="61"/>
                    </a:cubicBezTo>
                    <a:cubicBezTo>
                      <a:pt x="136" y="57"/>
                      <a:pt x="139" y="54"/>
                      <a:pt x="142" y="51"/>
                    </a:cubicBezTo>
                    <a:moveTo>
                      <a:pt x="185" y="16"/>
                    </a:moveTo>
                    <a:cubicBezTo>
                      <a:pt x="211" y="19"/>
                      <a:pt x="245" y="21"/>
                      <a:pt x="279" y="21"/>
                    </a:cubicBezTo>
                    <a:cubicBezTo>
                      <a:pt x="245" y="21"/>
                      <a:pt x="211" y="19"/>
                      <a:pt x="185" y="16"/>
                    </a:cubicBezTo>
                    <a:cubicBezTo>
                      <a:pt x="185" y="16"/>
                      <a:pt x="185" y="16"/>
                      <a:pt x="185" y="16"/>
                    </a:cubicBezTo>
                    <a:moveTo>
                      <a:pt x="395" y="0"/>
                    </a:moveTo>
                    <a:cubicBezTo>
                      <a:pt x="390" y="0"/>
                      <a:pt x="386" y="3"/>
                      <a:pt x="384" y="8"/>
                    </a:cubicBezTo>
                    <a:cubicBezTo>
                      <a:pt x="380" y="16"/>
                      <a:pt x="380" y="16"/>
                      <a:pt x="380" y="16"/>
                    </a:cubicBezTo>
                    <a:cubicBezTo>
                      <a:pt x="354" y="19"/>
                      <a:pt x="319" y="21"/>
                      <a:pt x="285" y="21"/>
                    </a:cubicBezTo>
                    <a:cubicBezTo>
                      <a:pt x="285" y="21"/>
                      <a:pt x="285" y="21"/>
                      <a:pt x="285" y="21"/>
                    </a:cubicBezTo>
                    <a:cubicBezTo>
                      <a:pt x="326" y="21"/>
                      <a:pt x="366" y="18"/>
                      <a:pt x="394" y="14"/>
                    </a:cubicBezTo>
                    <a:cubicBezTo>
                      <a:pt x="394" y="14"/>
                      <a:pt x="394" y="14"/>
                      <a:pt x="394" y="13"/>
                    </a:cubicBezTo>
                    <a:cubicBezTo>
                      <a:pt x="394" y="13"/>
                      <a:pt x="394" y="13"/>
                      <a:pt x="394" y="13"/>
                    </a:cubicBezTo>
                    <a:cubicBezTo>
                      <a:pt x="394" y="14"/>
                      <a:pt x="394" y="14"/>
                      <a:pt x="394" y="14"/>
                    </a:cubicBezTo>
                    <a:cubicBezTo>
                      <a:pt x="394" y="14"/>
                      <a:pt x="394" y="14"/>
                      <a:pt x="394" y="14"/>
                    </a:cubicBezTo>
                    <a:cubicBezTo>
                      <a:pt x="395" y="14"/>
                      <a:pt x="395" y="14"/>
                      <a:pt x="395" y="14"/>
                    </a:cubicBezTo>
                    <a:cubicBezTo>
                      <a:pt x="395" y="14"/>
                      <a:pt x="395" y="14"/>
                      <a:pt x="395" y="14"/>
                    </a:cubicBezTo>
                    <a:cubicBezTo>
                      <a:pt x="429" y="61"/>
                      <a:pt x="506" y="138"/>
                      <a:pt x="552" y="170"/>
                    </a:cubicBezTo>
                    <a:cubicBezTo>
                      <a:pt x="552" y="170"/>
                      <a:pt x="552" y="170"/>
                      <a:pt x="552" y="170"/>
                    </a:cubicBezTo>
                    <a:cubicBezTo>
                      <a:pt x="552" y="170"/>
                      <a:pt x="552" y="170"/>
                      <a:pt x="552" y="170"/>
                    </a:cubicBezTo>
                    <a:cubicBezTo>
                      <a:pt x="552" y="170"/>
                      <a:pt x="552" y="170"/>
                      <a:pt x="552" y="170"/>
                    </a:cubicBezTo>
                    <a:cubicBezTo>
                      <a:pt x="552" y="170"/>
                      <a:pt x="552" y="171"/>
                      <a:pt x="553" y="171"/>
                    </a:cubicBezTo>
                    <a:cubicBezTo>
                      <a:pt x="553" y="171"/>
                      <a:pt x="553" y="171"/>
                      <a:pt x="553" y="171"/>
                    </a:cubicBezTo>
                    <a:cubicBezTo>
                      <a:pt x="552" y="171"/>
                      <a:pt x="552" y="171"/>
                      <a:pt x="552" y="171"/>
                    </a:cubicBezTo>
                    <a:cubicBezTo>
                      <a:pt x="544" y="228"/>
                      <a:pt x="544" y="337"/>
                      <a:pt x="554" y="393"/>
                    </a:cubicBezTo>
                    <a:cubicBezTo>
                      <a:pt x="554" y="393"/>
                      <a:pt x="554" y="393"/>
                      <a:pt x="554" y="393"/>
                    </a:cubicBezTo>
                    <a:cubicBezTo>
                      <a:pt x="554" y="393"/>
                      <a:pt x="554" y="393"/>
                      <a:pt x="554" y="393"/>
                    </a:cubicBezTo>
                    <a:cubicBezTo>
                      <a:pt x="554" y="393"/>
                      <a:pt x="554" y="393"/>
                      <a:pt x="554" y="393"/>
                    </a:cubicBezTo>
                    <a:cubicBezTo>
                      <a:pt x="554" y="393"/>
                      <a:pt x="554" y="393"/>
                      <a:pt x="554" y="393"/>
                    </a:cubicBezTo>
                    <a:cubicBezTo>
                      <a:pt x="553" y="394"/>
                      <a:pt x="553" y="394"/>
                      <a:pt x="553" y="394"/>
                    </a:cubicBezTo>
                    <a:cubicBezTo>
                      <a:pt x="553" y="394"/>
                      <a:pt x="553" y="394"/>
                      <a:pt x="553" y="394"/>
                    </a:cubicBezTo>
                    <a:cubicBezTo>
                      <a:pt x="507" y="428"/>
                      <a:pt x="430" y="506"/>
                      <a:pt x="398" y="552"/>
                    </a:cubicBezTo>
                    <a:cubicBezTo>
                      <a:pt x="398" y="552"/>
                      <a:pt x="398" y="552"/>
                      <a:pt x="398" y="552"/>
                    </a:cubicBezTo>
                    <a:cubicBezTo>
                      <a:pt x="398" y="552"/>
                      <a:pt x="398" y="552"/>
                      <a:pt x="398" y="552"/>
                    </a:cubicBezTo>
                    <a:cubicBezTo>
                      <a:pt x="398" y="552"/>
                      <a:pt x="398" y="552"/>
                      <a:pt x="397" y="552"/>
                    </a:cubicBezTo>
                    <a:cubicBezTo>
                      <a:pt x="397" y="552"/>
                      <a:pt x="397" y="552"/>
                      <a:pt x="397" y="552"/>
                    </a:cubicBezTo>
                    <a:cubicBezTo>
                      <a:pt x="397" y="552"/>
                      <a:pt x="397" y="552"/>
                      <a:pt x="397" y="552"/>
                    </a:cubicBezTo>
                    <a:cubicBezTo>
                      <a:pt x="397" y="552"/>
                      <a:pt x="397" y="552"/>
                      <a:pt x="397" y="552"/>
                    </a:cubicBezTo>
                    <a:cubicBezTo>
                      <a:pt x="371" y="548"/>
                      <a:pt x="334" y="546"/>
                      <a:pt x="296" y="546"/>
                    </a:cubicBezTo>
                    <a:cubicBezTo>
                      <a:pt x="292" y="546"/>
                      <a:pt x="288" y="546"/>
                      <a:pt x="285" y="546"/>
                    </a:cubicBezTo>
                    <a:cubicBezTo>
                      <a:pt x="285" y="546"/>
                      <a:pt x="285" y="546"/>
                      <a:pt x="285" y="546"/>
                    </a:cubicBezTo>
                    <a:cubicBezTo>
                      <a:pt x="288" y="546"/>
                      <a:pt x="292" y="546"/>
                      <a:pt x="296" y="546"/>
                    </a:cubicBezTo>
                    <a:cubicBezTo>
                      <a:pt x="327" y="546"/>
                      <a:pt x="358" y="547"/>
                      <a:pt x="383" y="550"/>
                    </a:cubicBezTo>
                    <a:cubicBezTo>
                      <a:pt x="386" y="560"/>
                      <a:pt x="386" y="560"/>
                      <a:pt x="386" y="560"/>
                    </a:cubicBezTo>
                    <a:cubicBezTo>
                      <a:pt x="388" y="564"/>
                      <a:pt x="393" y="567"/>
                      <a:pt x="398" y="567"/>
                    </a:cubicBezTo>
                    <a:cubicBezTo>
                      <a:pt x="399" y="567"/>
                      <a:pt x="401" y="567"/>
                      <a:pt x="402" y="567"/>
                    </a:cubicBezTo>
                    <a:cubicBezTo>
                      <a:pt x="408" y="564"/>
                      <a:pt x="411" y="557"/>
                      <a:pt x="409" y="551"/>
                    </a:cubicBezTo>
                    <a:cubicBezTo>
                      <a:pt x="405" y="541"/>
                      <a:pt x="405" y="541"/>
                      <a:pt x="405" y="541"/>
                    </a:cubicBezTo>
                    <a:cubicBezTo>
                      <a:pt x="438" y="499"/>
                      <a:pt x="499" y="437"/>
                      <a:pt x="542" y="402"/>
                    </a:cubicBezTo>
                    <a:cubicBezTo>
                      <a:pt x="551" y="406"/>
                      <a:pt x="551" y="406"/>
                      <a:pt x="551" y="406"/>
                    </a:cubicBezTo>
                    <a:cubicBezTo>
                      <a:pt x="552" y="407"/>
                      <a:pt x="554" y="407"/>
                      <a:pt x="556" y="407"/>
                    </a:cubicBezTo>
                    <a:cubicBezTo>
                      <a:pt x="560" y="407"/>
                      <a:pt x="565" y="404"/>
                      <a:pt x="567" y="399"/>
                    </a:cubicBezTo>
                    <a:cubicBezTo>
                      <a:pt x="570" y="393"/>
                      <a:pt x="567" y="386"/>
                      <a:pt x="560" y="383"/>
                    </a:cubicBezTo>
                    <a:cubicBezTo>
                      <a:pt x="552" y="380"/>
                      <a:pt x="552" y="380"/>
                      <a:pt x="552" y="380"/>
                    </a:cubicBezTo>
                    <a:cubicBezTo>
                      <a:pt x="545" y="326"/>
                      <a:pt x="544" y="240"/>
                      <a:pt x="550" y="185"/>
                    </a:cubicBezTo>
                    <a:cubicBezTo>
                      <a:pt x="559" y="182"/>
                      <a:pt x="559" y="182"/>
                      <a:pt x="559" y="182"/>
                    </a:cubicBezTo>
                    <a:cubicBezTo>
                      <a:pt x="565" y="179"/>
                      <a:pt x="568" y="172"/>
                      <a:pt x="565" y="166"/>
                    </a:cubicBezTo>
                    <a:cubicBezTo>
                      <a:pt x="563" y="161"/>
                      <a:pt x="559" y="158"/>
                      <a:pt x="554" y="158"/>
                    </a:cubicBezTo>
                    <a:cubicBezTo>
                      <a:pt x="552" y="158"/>
                      <a:pt x="551" y="158"/>
                      <a:pt x="549" y="159"/>
                    </a:cubicBezTo>
                    <a:cubicBezTo>
                      <a:pt x="541" y="162"/>
                      <a:pt x="541" y="162"/>
                      <a:pt x="541" y="162"/>
                    </a:cubicBezTo>
                    <a:cubicBezTo>
                      <a:pt x="499" y="129"/>
                      <a:pt x="437" y="68"/>
                      <a:pt x="403" y="25"/>
                    </a:cubicBezTo>
                    <a:cubicBezTo>
                      <a:pt x="406" y="17"/>
                      <a:pt x="406" y="17"/>
                      <a:pt x="406" y="17"/>
                    </a:cubicBezTo>
                    <a:cubicBezTo>
                      <a:pt x="409" y="11"/>
                      <a:pt x="406" y="4"/>
                      <a:pt x="400" y="1"/>
                    </a:cubicBezTo>
                    <a:cubicBezTo>
                      <a:pt x="398" y="1"/>
                      <a:pt x="397" y="0"/>
                      <a:pt x="395"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Freeform: Shape 34"/>
              <p:cNvSpPr/>
              <p:nvPr/>
            </p:nvSpPr>
            <p:spPr bwMode="auto">
              <a:xfrm>
                <a:off x="5219050" y="1641934"/>
                <a:ext cx="331565" cy="504973"/>
              </a:xfrm>
              <a:custGeom>
                <a:avLst/>
                <a:gdLst>
                  <a:gd name="T0" fmla="*/ 639686300 w 48"/>
                  <a:gd name="T1" fmla="*/ 819922026 h 76"/>
                  <a:gd name="T2" fmla="*/ 554394291 w 48"/>
                  <a:gd name="T3" fmla="*/ 1046108191 h 76"/>
                  <a:gd name="T4" fmla="*/ 326950189 w 48"/>
                  <a:gd name="T5" fmla="*/ 947152214 h 76"/>
                  <a:gd name="T6" fmla="*/ 28431927 w 48"/>
                  <a:gd name="T7" fmla="*/ 254460375 h 76"/>
                  <a:gd name="T8" fmla="*/ 127938014 w 48"/>
                  <a:gd name="T9" fmla="*/ 28274211 h 76"/>
                  <a:gd name="T10" fmla="*/ 355382116 w 48"/>
                  <a:gd name="T11" fmla="*/ 127230188 h 76"/>
                  <a:gd name="T12" fmla="*/ 639686300 w 48"/>
                  <a:gd name="T13" fmla="*/ 819922026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76">
                    <a:moveTo>
                      <a:pt x="45" y="58"/>
                    </a:moveTo>
                    <a:cubicBezTo>
                      <a:pt x="48" y="64"/>
                      <a:pt x="45" y="71"/>
                      <a:pt x="39" y="74"/>
                    </a:cubicBezTo>
                    <a:cubicBezTo>
                      <a:pt x="33" y="76"/>
                      <a:pt x="26" y="73"/>
                      <a:pt x="23" y="67"/>
                    </a:cubicBezTo>
                    <a:cubicBezTo>
                      <a:pt x="2" y="18"/>
                      <a:pt x="2" y="18"/>
                      <a:pt x="2" y="18"/>
                    </a:cubicBezTo>
                    <a:cubicBezTo>
                      <a:pt x="0" y="12"/>
                      <a:pt x="3" y="5"/>
                      <a:pt x="9" y="2"/>
                    </a:cubicBezTo>
                    <a:cubicBezTo>
                      <a:pt x="15" y="0"/>
                      <a:pt x="22" y="2"/>
                      <a:pt x="25" y="9"/>
                    </a:cubicBezTo>
                    <a:cubicBezTo>
                      <a:pt x="45" y="58"/>
                      <a:pt x="45" y="58"/>
                      <a:pt x="45" y="5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Freeform: Shape 39"/>
              <p:cNvSpPr/>
              <p:nvPr/>
            </p:nvSpPr>
            <p:spPr bwMode="auto">
              <a:xfrm>
                <a:off x="5248135" y="4918645"/>
                <a:ext cx="337382" cy="504973"/>
              </a:xfrm>
              <a:custGeom>
                <a:avLst/>
                <a:gdLst>
                  <a:gd name="T0" fmla="*/ 338971294 w 49"/>
                  <a:gd name="T1" fmla="*/ 127230188 h 76"/>
                  <a:gd name="T2" fmla="*/ 564953409 w 49"/>
                  <a:gd name="T3" fmla="*/ 42411316 h 76"/>
                  <a:gd name="T4" fmla="*/ 663819410 w 49"/>
                  <a:gd name="T5" fmla="*/ 268597480 h 76"/>
                  <a:gd name="T6" fmla="*/ 353094471 w 49"/>
                  <a:gd name="T7" fmla="*/ 947152214 h 76"/>
                  <a:gd name="T8" fmla="*/ 127112356 w 49"/>
                  <a:gd name="T9" fmla="*/ 1031971086 h 76"/>
                  <a:gd name="T10" fmla="*/ 42369533 w 49"/>
                  <a:gd name="T11" fmla="*/ 805788681 h 76"/>
                  <a:gd name="T12" fmla="*/ 338971294 w 49"/>
                  <a:gd name="T13" fmla="*/ 127230188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76">
                    <a:moveTo>
                      <a:pt x="24" y="9"/>
                    </a:moveTo>
                    <a:cubicBezTo>
                      <a:pt x="27" y="3"/>
                      <a:pt x="34" y="0"/>
                      <a:pt x="40" y="3"/>
                    </a:cubicBezTo>
                    <a:cubicBezTo>
                      <a:pt x="46" y="5"/>
                      <a:pt x="49" y="13"/>
                      <a:pt x="47" y="19"/>
                    </a:cubicBezTo>
                    <a:cubicBezTo>
                      <a:pt x="25" y="67"/>
                      <a:pt x="25" y="67"/>
                      <a:pt x="25" y="67"/>
                    </a:cubicBezTo>
                    <a:cubicBezTo>
                      <a:pt x="22" y="73"/>
                      <a:pt x="15" y="76"/>
                      <a:pt x="9" y="73"/>
                    </a:cubicBezTo>
                    <a:cubicBezTo>
                      <a:pt x="3" y="71"/>
                      <a:pt x="0" y="64"/>
                      <a:pt x="3" y="57"/>
                    </a:cubicBezTo>
                    <a:cubicBezTo>
                      <a:pt x="24" y="9"/>
                      <a:pt x="24" y="9"/>
                      <a:pt x="24" y="9"/>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Freeform: Shape 40"/>
              <p:cNvSpPr/>
              <p:nvPr/>
            </p:nvSpPr>
            <p:spPr bwMode="auto">
              <a:xfrm>
                <a:off x="4122557" y="4071413"/>
                <a:ext cx="529341" cy="308594"/>
              </a:xfrm>
              <a:custGeom>
                <a:avLst/>
                <a:gdLst>
                  <a:gd name="T0" fmla="*/ 830693145 w 77"/>
                  <a:gd name="T1" fmla="*/ 28820717 h 46"/>
                  <a:gd name="T2" fmla="*/ 1041886064 w 77"/>
                  <a:gd name="T3" fmla="*/ 129700821 h 46"/>
                  <a:gd name="T4" fmla="*/ 943328868 w 77"/>
                  <a:gd name="T5" fmla="*/ 360277948 h 46"/>
                  <a:gd name="T6" fmla="*/ 253432252 w 77"/>
                  <a:gd name="T7" fmla="*/ 634089948 h 46"/>
                  <a:gd name="T8" fmla="*/ 28160807 w 77"/>
                  <a:gd name="T9" fmla="*/ 533209845 h 46"/>
                  <a:gd name="T10" fmla="*/ 126714250 w 77"/>
                  <a:gd name="T11" fmla="*/ 302632717 h 46"/>
                  <a:gd name="T12" fmla="*/ 830693145 w 77"/>
                  <a:gd name="T13" fmla="*/ 28820717 h 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46">
                    <a:moveTo>
                      <a:pt x="59" y="2"/>
                    </a:moveTo>
                    <a:cubicBezTo>
                      <a:pt x="65" y="0"/>
                      <a:pt x="72" y="3"/>
                      <a:pt x="74" y="9"/>
                    </a:cubicBezTo>
                    <a:cubicBezTo>
                      <a:pt x="77" y="16"/>
                      <a:pt x="74" y="23"/>
                      <a:pt x="67" y="25"/>
                    </a:cubicBezTo>
                    <a:cubicBezTo>
                      <a:pt x="18" y="44"/>
                      <a:pt x="18" y="44"/>
                      <a:pt x="18" y="44"/>
                    </a:cubicBezTo>
                    <a:cubicBezTo>
                      <a:pt x="11" y="46"/>
                      <a:pt x="4" y="43"/>
                      <a:pt x="2" y="37"/>
                    </a:cubicBezTo>
                    <a:cubicBezTo>
                      <a:pt x="0" y="31"/>
                      <a:pt x="3" y="24"/>
                      <a:pt x="9" y="21"/>
                    </a:cubicBezTo>
                    <a:cubicBezTo>
                      <a:pt x="59" y="2"/>
                      <a:pt x="59" y="2"/>
                      <a:pt x="59" y="2"/>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Freeform: Shape 41"/>
              <p:cNvSpPr/>
              <p:nvPr/>
            </p:nvSpPr>
            <p:spPr bwMode="auto">
              <a:xfrm>
                <a:off x="4122557" y="2688350"/>
                <a:ext cx="523524" cy="331038"/>
              </a:xfrm>
              <a:custGeom>
                <a:avLst/>
                <a:gdLst>
                  <a:gd name="T0" fmla="*/ 947152214 w 76"/>
                  <a:gd name="T1" fmla="*/ 350908430 h 50"/>
                  <a:gd name="T2" fmla="*/ 1031971086 w 76"/>
                  <a:gd name="T3" fmla="*/ 575488626 h 50"/>
                  <a:gd name="T4" fmla="*/ 805788681 w 76"/>
                  <a:gd name="T5" fmla="*/ 659706199 h 50"/>
                  <a:gd name="T6" fmla="*/ 127230188 w 76"/>
                  <a:gd name="T7" fmla="*/ 350908430 h 50"/>
                  <a:gd name="T8" fmla="*/ 42411316 w 76"/>
                  <a:gd name="T9" fmla="*/ 126328234 h 50"/>
                  <a:gd name="T10" fmla="*/ 268597480 w 76"/>
                  <a:gd name="T11" fmla="*/ 42110660 h 50"/>
                  <a:gd name="T12" fmla="*/ 947152214 w 76"/>
                  <a:gd name="T13" fmla="*/ 35090843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50">
                    <a:moveTo>
                      <a:pt x="67" y="25"/>
                    </a:moveTo>
                    <a:cubicBezTo>
                      <a:pt x="73" y="28"/>
                      <a:pt x="76" y="35"/>
                      <a:pt x="73" y="41"/>
                    </a:cubicBezTo>
                    <a:cubicBezTo>
                      <a:pt x="71" y="47"/>
                      <a:pt x="63" y="50"/>
                      <a:pt x="57" y="47"/>
                    </a:cubicBezTo>
                    <a:cubicBezTo>
                      <a:pt x="9" y="25"/>
                      <a:pt x="9" y="25"/>
                      <a:pt x="9" y="25"/>
                    </a:cubicBezTo>
                    <a:cubicBezTo>
                      <a:pt x="3" y="22"/>
                      <a:pt x="0" y="15"/>
                      <a:pt x="3" y="9"/>
                    </a:cubicBezTo>
                    <a:cubicBezTo>
                      <a:pt x="6" y="3"/>
                      <a:pt x="13" y="0"/>
                      <a:pt x="19" y="3"/>
                    </a:cubicBezTo>
                    <a:cubicBezTo>
                      <a:pt x="67" y="25"/>
                      <a:pt x="67" y="25"/>
                      <a:pt x="67" y="2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Freeform: Shape 42"/>
              <p:cNvSpPr/>
              <p:nvPr/>
            </p:nvSpPr>
            <p:spPr bwMode="auto">
              <a:xfrm>
                <a:off x="4233079" y="2780928"/>
                <a:ext cx="1864329" cy="1512113"/>
              </a:xfrm>
              <a:custGeom>
                <a:avLst/>
                <a:gdLst>
                  <a:gd name="T0" fmla="*/ 0 w 270"/>
                  <a:gd name="T1" fmla="*/ 0 h 227"/>
                  <a:gd name="T2" fmla="*/ 0 w 270"/>
                  <a:gd name="T3" fmla="*/ 14207021 h 227"/>
                  <a:gd name="T4" fmla="*/ 0 w 270"/>
                  <a:gd name="T5" fmla="*/ 2147483646 h 227"/>
                  <a:gd name="T6" fmla="*/ 14204775 w 270"/>
                  <a:gd name="T7" fmla="*/ 2147483646 h 227"/>
                  <a:gd name="T8" fmla="*/ 2147483646 w 270"/>
                  <a:gd name="T9" fmla="*/ 1605581885 h 227"/>
                  <a:gd name="T10" fmla="*/ 0 w 270"/>
                  <a:gd name="T11" fmla="*/ 0 h 2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27">
                    <a:moveTo>
                      <a:pt x="0" y="0"/>
                    </a:moveTo>
                    <a:cubicBezTo>
                      <a:pt x="0" y="1"/>
                      <a:pt x="0" y="1"/>
                      <a:pt x="0" y="1"/>
                    </a:cubicBezTo>
                    <a:cubicBezTo>
                      <a:pt x="9" y="56"/>
                      <a:pt x="7" y="168"/>
                      <a:pt x="0" y="224"/>
                    </a:cubicBezTo>
                    <a:cubicBezTo>
                      <a:pt x="0" y="227"/>
                      <a:pt x="1" y="227"/>
                      <a:pt x="1" y="227"/>
                    </a:cubicBezTo>
                    <a:cubicBezTo>
                      <a:pt x="62" y="200"/>
                      <a:pt x="270" y="113"/>
                      <a:pt x="270" y="113"/>
                    </a:cubicBezTo>
                    <a:cubicBezTo>
                      <a:pt x="0" y="0"/>
                      <a:pt x="0" y="0"/>
                      <a:pt x="0" y="0"/>
                    </a:cubicBezTo>
                  </a:path>
                </a:pathLst>
              </a:custGeom>
              <a:solidFill>
                <a:srgbClr val="6FE4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Freeform: Shape 43"/>
              <p:cNvSpPr/>
              <p:nvPr/>
            </p:nvSpPr>
            <p:spPr bwMode="auto">
              <a:xfrm>
                <a:off x="4233079" y="1734513"/>
                <a:ext cx="1864329" cy="1798265"/>
              </a:xfrm>
              <a:custGeom>
                <a:avLst/>
                <a:gdLst>
                  <a:gd name="T0" fmla="*/ 2147483646 w 270"/>
                  <a:gd name="T1" fmla="*/ 0 h 270"/>
                  <a:gd name="T2" fmla="*/ 2147483646 w 270"/>
                  <a:gd name="T3" fmla="*/ 0 h 270"/>
                  <a:gd name="T4" fmla="*/ 0 w 270"/>
                  <a:gd name="T5" fmla="*/ 2147483646 h 270"/>
                  <a:gd name="T6" fmla="*/ 0 w 270"/>
                  <a:gd name="T7" fmla="*/ 2147483646 h 270"/>
                  <a:gd name="T8" fmla="*/ 2147483646 w 270"/>
                  <a:gd name="T9" fmla="*/ 2147483646 h 270"/>
                  <a:gd name="T10" fmla="*/ 2147483646 w 270"/>
                  <a:gd name="T11" fmla="*/ 0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70">
                    <a:moveTo>
                      <a:pt x="158" y="0"/>
                    </a:moveTo>
                    <a:cubicBezTo>
                      <a:pt x="158" y="0"/>
                      <a:pt x="158" y="0"/>
                      <a:pt x="158" y="0"/>
                    </a:cubicBezTo>
                    <a:cubicBezTo>
                      <a:pt x="125" y="46"/>
                      <a:pt x="47" y="125"/>
                      <a:pt x="0" y="158"/>
                    </a:cubicBezTo>
                    <a:cubicBezTo>
                      <a:pt x="0" y="158"/>
                      <a:pt x="0" y="158"/>
                      <a:pt x="0" y="158"/>
                    </a:cubicBezTo>
                    <a:cubicBezTo>
                      <a:pt x="62" y="182"/>
                      <a:pt x="270" y="270"/>
                      <a:pt x="270" y="270"/>
                    </a:cubicBezTo>
                    <a:cubicBezTo>
                      <a:pt x="158" y="0"/>
                      <a:pt x="158" y="0"/>
                      <a:pt x="158" y="0"/>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Freeform: Shape 44"/>
              <p:cNvSpPr/>
              <p:nvPr/>
            </p:nvSpPr>
            <p:spPr bwMode="auto">
              <a:xfrm>
                <a:off x="5317938" y="1734513"/>
                <a:ext cx="1547305" cy="1798265"/>
              </a:xfrm>
              <a:custGeom>
                <a:avLst/>
                <a:gdLst>
                  <a:gd name="T0" fmla="*/ 2147483646 w 224"/>
                  <a:gd name="T1" fmla="*/ 0 h 270"/>
                  <a:gd name="T2" fmla="*/ 2147483646 w 224"/>
                  <a:gd name="T3" fmla="*/ 0 h 270"/>
                  <a:gd name="T4" fmla="*/ 0 w 224"/>
                  <a:gd name="T5" fmla="*/ 0 h 270"/>
                  <a:gd name="T6" fmla="*/ 0 w 224"/>
                  <a:gd name="T7" fmla="*/ 0 h 270"/>
                  <a:gd name="T8" fmla="*/ 1606322789 w 224"/>
                  <a:gd name="T9" fmla="*/ 2147483646 h 270"/>
                  <a:gd name="T10" fmla="*/ 2147483646 w 224"/>
                  <a:gd name="T11" fmla="*/ 0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 h="270">
                    <a:moveTo>
                      <a:pt x="224" y="0"/>
                    </a:moveTo>
                    <a:cubicBezTo>
                      <a:pt x="223" y="0"/>
                      <a:pt x="223" y="0"/>
                      <a:pt x="223" y="0"/>
                    </a:cubicBezTo>
                    <a:cubicBezTo>
                      <a:pt x="168" y="9"/>
                      <a:pt x="57" y="9"/>
                      <a:pt x="0" y="0"/>
                    </a:cubicBezTo>
                    <a:cubicBezTo>
                      <a:pt x="0" y="0"/>
                      <a:pt x="0" y="0"/>
                      <a:pt x="0" y="0"/>
                    </a:cubicBezTo>
                    <a:cubicBezTo>
                      <a:pt x="27" y="61"/>
                      <a:pt x="113" y="270"/>
                      <a:pt x="113" y="270"/>
                    </a:cubicBezTo>
                    <a:cubicBezTo>
                      <a:pt x="224" y="0"/>
                      <a:pt x="224" y="0"/>
                      <a:pt x="224" y="0"/>
                    </a:cubicBezTo>
                  </a:path>
                </a:pathLst>
              </a:custGeom>
              <a:solidFill>
                <a:schemeClr val="accent1"/>
              </a:solidFill>
              <a:ln>
                <a:noFill/>
              </a:ln>
            </p:spPr>
            <p:txBody>
              <a:bodyPr anchor="ctr"/>
              <a:lstStyle/>
              <a:p>
                <a:pPr algn="ctr"/>
                <a:endParaRPr/>
              </a:p>
            </p:txBody>
          </p:sp>
          <p:sp>
            <p:nvSpPr>
              <p:cNvPr id="38" name="Freeform: Shape 45"/>
              <p:cNvSpPr/>
              <p:nvPr/>
            </p:nvSpPr>
            <p:spPr bwMode="auto">
              <a:xfrm>
                <a:off x="6097408" y="1728902"/>
                <a:ext cx="1858512" cy="1803875"/>
              </a:xfrm>
              <a:custGeom>
                <a:avLst/>
                <a:gdLst>
                  <a:gd name="T0" fmla="*/ 2147483646 w 269"/>
                  <a:gd name="T1" fmla="*/ 2147483646 h 271"/>
                  <a:gd name="T2" fmla="*/ 2147483646 w 269"/>
                  <a:gd name="T3" fmla="*/ 2147483646 h 271"/>
                  <a:gd name="T4" fmla="*/ 1564292725 w 269"/>
                  <a:gd name="T5" fmla="*/ 0 h 271"/>
                  <a:gd name="T6" fmla="*/ 1564292725 w 269"/>
                  <a:gd name="T7" fmla="*/ 0 h 271"/>
                  <a:gd name="T8" fmla="*/ 0 w 269"/>
                  <a:gd name="T9" fmla="*/ 2147483646 h 271"/>
                  <a:gd name="T10" fmla="*/ 2147483646 w 269"/>
                  <a:gd name="T11" fmla="*/ 2147483646 h 2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9" h="271">
                    <a:moveTo>
                      <a:pt x="269" y="158"/>
                    </a:moveTo>
                    <a:cubicBezTo>
                      <a:pt x="269" y="158"/>
                      <a:pt x="269" y="158"/>
                      <a:pt x="269" y="158"/>
                    </a:cubicBezTo>
                    <a:cubicBezTo>
                      <a:pt x="223" y="125"/>
                      <a:pt x="144" y="47"/>
                      <a:pt x="110" y="0"/>
                    </a:cubicBezTo>
                    <a:cubicBezTo>
                      <a:pt x="110" y="0"/>
                      <a:pt x="110" y="0"/>
                      <a:pt x="110" y="0"/>
                    </a:cubicBezTo>
                    <a:cubicBezTo>
                      <a:pt x="86" y="62"/>
                      <a:pt x="0" y="271"/>
                      <a:pt x="0" y="271"/>
                    </a:cubicBezTo>
                    <a:cubicBezTo>
                      <a:pt x="269" y="158"/>
                      <a:pt x="269" y="158"/>
                      <a:pt x="269" y="158"/>
                    </a:cubicBezTo>
                  </a:path>
                </a:pathLst>
              </a:custGeom>
              <a:solidFill>
                <a:schemeClr val="accent2"/>
              </a:solidFill>
              <a:ln>
                <a:noFill/>
              </a:ln>
            </p:spPr>
            <p:txBody>
              <a:bodyPr anchor="ctr"/>
              <a:lstStyle/>
              <a:p>
                <a:pPr algn="ctr"/>
                <a:endParaRPr/>
              </a:p>
            </p:txBody>
          </p:sp>
          <p:sp>
            <p:nvSpPr>
              <p:cNvPr id="39" name="Freeform: Shape 46"/>
              <p:cNvSpPr/>
              <p:nvPr/>
            </p:nvSpPr>
            <p:spPr bwMode="auto">
              <a:xfrm>
                <a:off x="6097408" y="2775317"/>
                <a:ext cx="1864329" cy="1489670"/>
              </a:xfrm>
              <a:custGeom>
                <a:avLst/>
                <a:gdLst>
                  <a:gd name="T0" fmla="*/ 2147483646 w 270"/>
                  <a:gd name="T1" fmla="*/ 2147483646 h 224"/>
                  <a:gd name="T2" fmla="*/ 2147483646 w 270"/>
                  <a:gd name="T3" fmla="*/ 2147483646 h 224"/>
                  <a:gd name="T4" fmla="*/ 2147483646 w 270"/>
                  <a:gd name="T5" fmla="*/ 0 h 224"/>
                  <a:gd name="T6" fmla="*/ 2147483646 w 270"/>
                  <a:gd name="T7" fmla="*/ 0 h 224"/>
                  <a:gd name="T8" fmla="*/ 0 w 270"/>
                  <a:gd name="T9" fmla="*/ 1614454780 h 224"/>
                  <a:gd name="T10" fmla="*/ 2147483646 w 270"/>
                  <a:gd name="T11" fmla="*/ 2147483646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24">
                    <a:moveTo>
                      <a:pt x="269" y="224"/>
                    </a:moveTo>
                    <a:cubicBezTo>
                      <a:pt x="270" y="223"/>
                      <a:pt x="270" y="223"/>
                      <a:pt x="270" y="223"/>
                    </a:cubicBezTo>
                    <a:cubicBezTo>
                      <a:pt x="260" y="168"/>
                      <a:pt x="259" y="57"/>
                      <a:pt x="268" y="0"/>
                    </a:cubicBezTo>
                    <a:cubicBezTo>
                      <a:pt x="268" y="0"/>
                      <a:pt x="268" y="0"/>
                      <a:pt x="268" y="0"/>
                    </a:cubicBezTo>
                    <a:cubicBezTo>
                      <a:pt x="208" y="27"/>
                      <a:pt x="0" y="114"/>
                      <a:pt x="0" y="114"/>
                    </a:cubicBezTo>
                    <a:cubicBezTo>
                      <a:pt x="269" y="224"/>
                      <a:pt x="269" y="224"/>
                      <a:pt x="269" y="224"/>
                    </a:cubicBezTo>
                  </a:path>
                </a:pathLst>
              </a:custGeom>
              <a:solidFill>
                <a:schemeClr val="accent1"/>
              </a:solidFill>
              <a:ln>
                <a:noFill/>
              </a:ln>
            </p:spPr>
            <p:txBody>
              <a:bodyPr anchor="ctr"/>
              <a:lstStyle/>
              <a:p>
                <a:pPr algn="ctr"/>
                <a:endParaRPr/>
              </a:p>
            </p:txBody>
          </p:sp>
          <p:sp>
            <p:nvSpPr>
              <p:cNvPr id="40" name="Freeform: Shape 47"/>
              <p:cNvSpPr/>
              <p:nvPr/>
            </p:nvSpPr>
            <p:spPr bwMode="auto">
              <a:xfrm>
                <a:off x="6097408" y="3532776"/>
                <a:ext cx="1864329" cy="1784237"/>
              </a:xfrm>
              <a:custGeom>
                <a:avLst/>
                <a:gdLst>
                  <a:gd name="T0" fmla="*/ 1605071703 w 270"/>
                  <a:gd name="T1" fmla="*/ 2147483646 h 268"/>
                  <a:gd name="T2" fmla="*/ 1605071703 w 270"/>
                  <a:gd name="T3" fmla="*/ 2147483646 h 268"/>
                  <a:gd name="T4" fmla="*/ 2147483646 w 270"/>
                  <a:gd name="T5" fmla="*/ 1547028678 h 268"/>
                  <a:gd name="T6" fmla="*/ 2147483646 w 270"/>
                  <a:gd name="T7" fmla="*/ 1547028678 h 268"/>
                  <a:gd name="T8" fmla="*/ 0 w 270"/>
                  <a:gd name="T9" fmla="*/ 0 h 268"/>
                  <a:gd name="T10" fmla="*/ 1605071703 w 270"/>
                  <a:gd name="T11" fmla="*/ 2147483646 h 2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68">
                    <a:moveTo>
                      <a:pt x="113" y="268"/>
                    </a:moveTo>
                    <a:cubicBezTo>
                      <a:pt x="113" y="268"/>
                      <a:pt x="113" y="268"/>
                      <a:pt x="113" y="268"/>
                    </a:cubicBezTo>
                    <a:cubicBezTo>
                      <a:pt x="146" y="222"/>
                      <a:pt x="223" y="143"/>
                      <a:pt x="270" y="109"/>
                    </a:cubicBezTo>
                    <a:cubicBezTo>
                      <a:pt x="270" y="109"/>
                      <a:pt x="270" y="109"/>
                      <a:pt x="270" y="109"/>
                    </a:cubicBezTo>
                    <a:cubicBezTo>
                      <a:pt x="208" y="85"/>
                      <a:pt x="0" y="0"/>
                      <a:pt x="0" y="0"/>
                    </a:cubicBezTo>
                    <a:cubicBezTo>
                      <a:pt x="113" y="268"/>
                      <a:pt x="113" y="268"/>
                      <a:pt x="113" y="268"/>
                    </a:cubicBezTo>
                  </a:path>
                </a:pathLst>
              </a:custGeom>
              <a:solidFill>
                <a:schemeClr val="accent2"/>
              </a:solidFill>
              <a:ln>
                <a:noFill/>
              </a:ln>
            </p:spPr>
            <p:txBody>
              <a:bodyPr anchor="ctr"/>
              <a:lstStyle/>
              <a:p>
                <a:pPr algn="ctr"/>
                <a:endParaRPr/>
              </a:p>
            </p:txBody>
          </p:sp>
          <p:sp>
            <p:nvSpPr>
              <p:cNvPr id="41" name="Freeform: Shape 48"/>
              <p:cNvSpPr/>
              <p:nvPr/>
            </p:nvSpPr>
            <p:spPr bwMode="auto">
              <a:xfrm>
                <a:off x="5338297" y="3532776"/>
                <a:ext cx="1547305" cy="1798265"/>
              </a:xfrm>
              <a:custGeom>
                <a:avLst/>
                <a:gdLst>
                  <a:gd name="T0" fmla="*/ 0 w 224"/>
                  <a:gd name="T1" fmla="*/ 2147483646 h 270"/>
                  <a:gd name="T2" fmla="*/ 0 w 224"/>
                  <a:gd name="T3" fmla="*/ 2147483646 h 270"/>
                  <a:gd name="T4" fmla="*/ 2147483646 w 224"/>
                  <a:gd name="T5" fmla="*/ 2147483646 h 270"/>
                  <a:gd name="T6" fmla="*/ 2147483646 w 224"/>
                  <a:gd name="T7" fmla="*/ 2147483646 h 270"/>
                  <a:gd name="T8" fmla="*/ 1563676784 w 224"/>
                  <a:gd name="T9" fmla="*/ 0 h 270"/>
                  <a:gd name="T10" fmla="*/ 0 w 224"/>
                  <a:gd name="T11" fmla="*/ 2147483646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 h="270">
                    <a:moveTo>
                      <a:pt x="0" y="270"/>
                    </a:moveTo>
                    <a:cubicBezTo>
                      <a:pt x="0" y="270"/>
                      <a:pt x="0" y="270"/>
                      <a:pt x="0" y="270"/>
                    </a:cubicBezTo>
                    <a:cubicBezTo>
                      <a:pt x="56" y="260"/>
                      <a:pt x="167" y="259"/>
                      <a:pt x="224" y="268"/>
                    </a:cubicBezTo>
                    <a:cubicBezTo>
                      <a:pt x="224" y="268"/>
                      <a:pt x="224" y="268"/>
                      <a:pt x="224" y="268"/>
                    </a:cubicBezTo>
                    <a:cubicBezTo>
                      <a:pt x="196" y="207"/>
                      <a:pt x="110" y="0"/>
                      <a:pt x="110" y="0"/>
                    </a:cubicBezTo>
                    <a:cubicBezTo>
                      <a:pt x="0" y="270"/>
                      <a:pt x="0" y="270"/>
                      <a:pt x="0" y="270"/>
                    </a:cubicBezTo>
                  </a:path>
                </a:pathLst>
              </a:custGeom>
              <a:solidFill>
                <a:schemeClr val="accent1"/>
              </a:solidFill>
              <a:ln>
                <a:noFill/>
              </a:ln>
            </p:spPr>
            <p:txBody>
              <a:bodyPr anchor="ctr"/>
              <a:lstStyle/>
              <a:p>
                <a:pPr algn="ctr"/>
                <a:endParaRPr/>
              </a:p>
            </p:txBody>
          </p:sp>
          <p:sp>
            <p:nvSpPr>
              <p:cNvPr id="42" name="Freeform: Shape 49"/>
              <p:cNvSpPr/>
              <p:nvPr/>
            </p:nvSpPr>
            <p:spPr bwMode="auto">
              <a:xfrm>
                <a:off x="4238896" y="3532776"/>
                <a:ext cx="1858512" cy="1798265"/>
              </a:xfrm>
              <a:custGeom>
                <a:avLst/>
                <a:gdLst>
                  <a:gd name="T0" fmla="*/ 0 w 269"/>
                  <a:gd name="T1" fmla="*/ 1619276478 h 270"/>
                  <a:gd name="T2" fmla="*/ 0 w 269"/>
                  <a:gd name="T3" fmla="*/ 1619276478 h 270"/>
                  <a:gd name="T4" fmla="*/ 2147483646 w 269"/>
                  <a:gd name="T5" fmla="*/ 2147483646 h 270"/>
                  <a:gd name="T6" fmla="*/ 2147483646 w 269"/>
                  <a:gd name="T7" fmla="*/ 2147483646 h 270"/>
                  <a:gd name="T8" fmla="*/ 2147483646 w 269"/>
                  <a:gd name="T9" fmla="*/ 0 h 270"/>
                  <a:gd name="T10" fmla="*/ 0 w 269"/>
                  <a:gd name="T11" fmla="*/ 1619276478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9" h="270">
                    <a:moveTo>
                      <a:pt x="0" y="114"/>
                    </a:moveTo>
                    <a:cubicBezTo>
                      <a:pt x="0" y="114"/>
                      <a:pt x="0" y="114"/>
                      <a:pt x="0" y="114"/>
                    </a:cubicBezTo>
                    <a:cubicBezTo>
                      <a:pt x="47" y="146"/>
                      <a:pt x="126" y="224"/>
                      <a:pt x="160" y="270"/>
                    </a:cubicBezTo>
                    <a:cubicBezTo>
                      <a:pt x="160" y="270"/>
                      <a:pt x="160" y="270"/>
                      <a:pt x="160" y="270"/>
                    </a:cubicBezTo>
                    <a:cubicBezTo>
                      <a:pt x="183" y="208"/>
                      <a:pt x="269" y="0"/>
                      <a:pt x="269" y="0"/>
                    </a:cubicBezTo>
                    <a:cubicBezTo>
                      <a:pt x="0" y="114"/>
                      <a:pt x="0" y="114"/>
                      <a:pt x="0" y="114"/>
                    </a:cubicBezTo>
                  </a:path>
                </a:pathLst>
              </a:custGeom>
              <a:solidFill>
                <a:srgbClr val="FFFD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Oval 50"/>
              <p:cNvSpPr/>
              <p:nvPr/>
            </p:nvSpPr>
            <p:spPr bwMode="auto">
              <a:xfrm>
                <a:off x="5951984" y="3392506"/>
                <a:ext cx="290847" cy="280540"/>
              </a:xfrm>
              <a:prstGeom prst="ellipse">
                <a:avLst/>
              </a:prstGeom>
              <a:solidFill>
                <a:schemeClr val="bg1">
                  <a:lumMod val="85000"/>
                </a:schemeClr>
              </a:solidFill>
              <a:ln>
                <a:noFill/>
              </a:ln>
            </p:spPr>
            <p:txBody>
              <a:bodyPr anchor="ctr"/>
              <a:lstStyle/>
              <a:p>
                <a:pPr algn="ctr"/>
                <a:endParaRPr/>
              </a:p>
            </p:txBody>
          </p:sp>
          <p:sp>
            <p:nvSpPr>
              <p:cNvPr id="44" name="Freeform: Shape 51"/>
              <p:cNvSpPr/>
              <p:nvPr/>
            </p:nvSpPr>
            <p:spPr bwMode="auto">
              <a:xfrm>
                <a:off x="4238896" y="1782204"/>
                <a:ext cx="1864329" cy="3475896"/>
              </a:xfrm>
              <a:custGeom>
                <a:avLst/>
                <a:gdLst>
                  <a:gd name="T0" fmla="*/ 1988585545 w 270"/>
                  <a:gd name="T1" fmla="*/ 2147483646 h 522"/>
                  <a:gd name="T2" fmla="*/ 2144834298 w 270"/>
                  <a:gd name="T3" fmla="*/ 2147483646 h 522"/>
                  <a:gd name="T4" fmla="*/ 2144834298 w 270"/>
                  <a:gd name="T5" fmla="*/ 2147483646 h 522"/>
                  <a:gd name="T6" fmla="*/ 2144834298 w 270"/>
                  <a:gd name="T7" fmla="*/ 2147483646 h 522"/>
                  <a:gd name="T8" fmla="*/ 1988585545 w 270"/>
                  <a:gd name="T9" fmla="*/ 2147483646 h 522"/>
                  <a:gd name="T10" fmla="*/ 369309067 w 270"/>
                  <a:gd name="T11" fmla="*/ 2147483646 h 522"/>
                  <a:gd name="T12" fmla="*/ 497148271 w 270"/>
                  <a:gd name="T13" fmla="*/ 2147483646 h 522"/>
                  <a:gd name="T14" fmla="*/ 454533947 w 270"/>
                  <a:gd name="T15" fmla="*/ 2147483646 h 522"/>
                  <a:gd name="T16" fmla="*/ 383513842 w 270"/>
                  <a:gd name="T17" fmla="*/ 2147483646 h 522"/>
                  <a:gd name="T18" fmla="*/ 383513842 w 270"/>
                  <a:gd name="T19" fmla="*/ 2147483646 h 522"/>
                  <a:gd name="T20" fmla="*/ 369309067 w 270"/>
                  <a:gd name="T21" fmla="*/ 2147483646 h 522"/>
                  <a:gd name="T22" fmla="*/ 14204775 w 270"/>
                  <a:gd name="T23" fmla="*/ 2147483646 h 522"/>
                  <a:gd name="T24" fmla="*/ 0 w 270"/>
                  <a:gd name="T25" fmla="*/ 2147483646 h 522"/>
                  <a:gd name="T26" fmla="*/ 0 w 270"/>
                  <a:gd name="T27" fmla="*/ 2147483646 h 522"/>
                  <a:gd name="T28" fmla="*/ 0 w 270"/>
                  <a:gd name="T29" fmla="*/ 2147483646 h 522"/>
                  <a:gd name="T30" fmla="*/ 14204775 w 270"/>
                  <a:gd name="T31" fmla="*/ 2147483646 h 522"/>
                  <a:gd name="T32" fmla="*/ 227268858 w 270"/>
                  <a:gd name="T33" fmla="*/ 1959331718 h 522"/>
                  <a:gd name="T34" fmla="*/ 142040209 w 270"/>
                  <a:gd name="T35" fmla="*/ 2030325220 h 522"/>
                  <a:gd name="T36" fmla="*/ 142040209 w 270"/>
                  <a:gd name="T37" fmla="*/ 2030325220 h 522"/>
                  <a:gd name="T38" fmla="*/ 227268858 w 270"/>
                  <a:gd name="T39" fmla="*/ 1959331718 h 522"/>
                  <a:gd name="T40" fmla="*/ 1590870697 w 270"/>
                  <a:gd name="T41" fmla="*/ 653109317 h 522"/>
                  <a:gd name="T42" fmla="*/ 767027684 w 270"/>
                  <a:gd name="T43" fmla="*/ 1490795709 h 522"/>
                  <a:gd name="T44" fmla="*/ 909067893 w 270"/>
                  <a:gd name="T45" fmla="*/ 1363014189 h 522"/>
                  <a:gd name="T46" fmla="*/ 909067893 w 270"/>
                  <a:gd name="T47" fmla="*/ 1348816242 h 522"/>
                  <a:gd name="T48" fmla="*/ 1434621944 w 270"/>
                  <a:gd name="T49" fmla="*/ 837686392 h 522"/>
                  <a:gd name="T50" fmla="*/ 1434621944 w 270"/>
                  <a:gd name="T51" fmla="*/ 823488445 h 522"/>
                  <a:gd name="T52" fmla="*/ 1590870697 w 270"/>
                  <a:gd name="T53" fmla="*/ 653109317 h 522"/>
                  <a:gd name="T54" fmla="*/ 1676095577 w 270"/>
                  <a:gd name="T55" fmla="*/ 567921637 h 522"/>
                  <a:gd name="T56" fmla="*/ 1605071703 w 270"/>
                  <a:gd name="T57" fmla="*/ 638911370 h 522"/>
                  <a:gd name="T58" fmla="*/ 1676095577 w 270"/>
                  <a:gd name="T59" fmla="*/ 567921637 h 522"/>
                  <a:gd name="T60" fmla="*/ 1676095577 w 270"/>
                  <a:gd name="T61" fmla="*/ 567921637 h 522"/>
                  <a:gd name="T62" fmla="*/ 2102219974 w 270"/>
                  <a:gd name="T63" fmla="*/ 70989734 h 522"/>
                  <a:gd name="T64" fmla="*/ 1803931011 w 270"/>
                  <a:gd name="T65" fmla="*/ 425942169 h 522"/>
                  <a:gd name="T66" fmla="*/ 2102219974 w 270"/>
                  <a:gd name="T67" fmla="*/ 70989734 h 522"/>
                  <a:gd name="T68" fmla="*/ 2102219974 w 270"/>
                  <a:gd name="T69" fmla="*/ 70989734 h 522"/>
                  <a:gd name="T70" fmla="*/ 2102219974 w 270"/>
                  <a:gd name="T71" fmla="*/ 70989734 h 522"/>
                  <a:gd name="T72" fmla="*/ 2147483646 w 270"/>
                  <a:gd name="T73" fmla="*/ 0 h 522"/>
                  <a:gd name="T74" fmla="*/ 2147483646 w 270"/>
                  <a:gd name="T75" fmla="*/ 0 h 522"/>
                  <a:gd name="T76" fmla="*/ 2147483646 w 270"/>
                  <a:gd name="T77" fmla="*/ 0 h 522"/>
                  <a:gd name="T78" fmla="*/ 2147483646 w 270"/>
                  <a:gd name="T79" fmla="*/ 0 h 522"/>
                  <a:gd name="T80" fmla="*/ 2147483646 w 270"/>
                  <a:gd name="T81" fmla="*/ 0 h 522"/>
                  <a:gd name="T82" fmla="*/ 2147483646 w 270"/>
                  <a:gd name="T83" fmla="*/ 0 h 522"/>
                  <a:gd name="T84" fmla="*/ 2147483646 w 270"/>
                  <a:gd name="T85" fmla="*/ 0 h 522"/>
                  <a:gd name="T86" fmla="*/ 2147483646 w 270"/>
                  <a:gd name="T87" fmla="*/ 0 h 5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70" h="522">
                    <a:moveTo>
                      <a:pt x="140" y="508"/>
                    </a:moveTo>
                    <a:cubicBezTo>
                      <a:pt x="144" y="513"/>
                      <a:pt x="148" y="518"/>
                      <a:pt x="151" y="522"/>
                    </a:cubicBezTo>
                    <a:cubicBezTo>
                      <a:pt x="151" y="522"/>
                      <a:pt x="151" y="522"/>
                      <a:pt x="151" y="522"/>
                    </a:cubicBezTo>
                    <a:cubicBezTo>
                      <a:pt x="151" y="522"/>
                      <a:pt x="151" y="522"/>
                      <a:pt x="151" y="522"/>
                    </a:cubicBezTo>
                    <a:cubicBezTo>
                      <a:pt x="148" y="518"/>
                      <a:pt x="144" y="513"/>
                      <a:pt x="140" y="508"/>
                    </a:cubicBezTo>
                    <a:moveTo>
                      <a:pt x="26" y="397"/>
                    </a:moveTo>
                    <a:cubicBezTo>
                      <a:pt x="29" y="399"/>
                      <a:pt x="32" y="402"/>
                      <a:pt x="35" y="405"/>
                    </a:cubicBezTo>
                    <a:cubicBezTo>
                      <a:pt x="34" y="404"/>
                      <a:pt x="33" y="403"/>
                      <a:pt x="32" y="402"/>
                    </a:cubicBezTo>
                    <a:cubicBezTo>
                      <a:pt x="31" y="401"/>
                      <a:pt x="29" y="399"/>
                      <a:pt x="27" y="398"/>
                    </a:cubicBezTo>
                    <a:cubicBezTo>
                      <a:pt x="27" y="398"/>
                      <a:pt x="27" y="398"/>
                      <a:pt x="27" y="398"/>
                    </a:cubicBezTo>
                    <a:cubicBezTo>
                      <a:pt x="27" y="397"/>
                      <a:pt x="26" y="397"/>
                      <a:pt x="26" y="397"/>
                    </a:cubicBezTo>
                    <a:moveTo>
                      <a:pt x="1" y="361"/>
                    </a:moveTo>
                    <a:cubicBezTo>
                      <a:pt x="0" y="361"/>
                      <a:pt x="0" y="362"/>
                      <a:pt x="0" y="362"/>
                    </a:cubicBezTo>
                    <a:cubicBezTo>
                      <a:pt x="0" y="362"/>
                      <a:pt x="0" y="362"/>
                      <a:pt x="0" y="362"/>
                    </a:cubicBezTo>
                    <a:cubicBezTo>
                      <a:pt x="0" y="362"/>
                      <a:pt x="0" y="362"/>
                      <a:pt x="0" y="362"/>
                    </a:cubicBezTo>
                    <a:cubicBezTo>
                      <a:pt x="0" y="362"/>
                      <a:pt x="0" y="361"/>
                      <a:pt x="1" y="361"/>
                    </a:cubicBezTo>
                    <a:moveTo>
                      <a:pt x="16" y="138"/>
                    </a:moveTo>
                    <a:cubicBezTo>
                      <a:pt x="14" y="140"/>
                      <a:pt x="12" y="141"/>
                      <a:pt x="10" y="143"/>
                    </a:cubicBezTo>
                    <a:cubicBezTo>
                      <a:pt x="10" y="143"/>
                      <a:pt x="10" y="143"/>
                      <a:pt x="10" y="143"/>
                    </a:cubicBezTo>
                    <a:cubicBezTo>
                      <a:pt x="12" y="141"/>
                      <a:pt x="14" y="140"/>
                      <a:pt x="16" y="138"/>
                    </a:cubicBezTo>
                    <a:moveTo>
                      <a:pt x="112" y="46"/>
                    </a:moveTo>
                    <a:cubicBezTo>
                      <a:pt x="94" y="66"/>
                      <a:pt x="73" y="87"/>
                      <a:pt x="54" y="105"/>
                    </a:cubicBezTo>
                    <a:cubicBezTo>
                      <a:pt x="57" y="102"/>
                      <a:pt x="60" y="99"/>
                      <a:pt x="64" y="96"/>
                    </a:cubicBezTo>
                    <a:cubicBezTo>
                      <a:pt x="64" y="95"/>
                      <a:pt x="64" y="95"/>
                      <a:pt x="64" y="95"/>
                    </a:cubicBezTo>
                    <a:cubicBezTo>
                      <a:pt x="76" y="84"/>
                      <a:pt x="89" y="71"/>
                      <a:pt x="101" y="59"/>
                    </a:cubicBezTo>
                    <a:cubicBezTo>
                      <a:pt x="101" y="58"/>
                      <a:pt x="101" y="58"/>
                      <a:pt x="101" y="58"/>
                    </a:cubicBezTo>
                    <a:cubicBezTo>
                      <a:pt x="105" y="54"/>
                      <a:pt x="108" y="50"/>
                      <a:pt x="112" y="46"/>
                    </a:cubicBezTo>
                    <a:moveTo>
                      <a:pt x="118" y="40"/>
                    </a:moveTo>
                    <a:cubicBezTo>
                      <a:pt x="117" y="41"/>
                      <a:pt x="115" y="43"/>
                      <a:pt x="113" y="45"/>
                    </a:cubicBezTo>
                    <a:cubicBezTo>
                      <a:pt x="115" y="43"/>
                      <a:pt x="116" y="42"/>
                      <a:pt x="118" y="40"/>
                    </a:cubicBezTo>
                    <a:cubicBezTo>
                      <a:pt x="118" y="40"/>
                      <a:pt x="118" y="40"/>
                      <a:pt x="118" y="40"/>
                    </a:cubicBezTo>
                    <a:moveTo>
                      <a:pt x="148" y="5"/>
                    </a:moveTo>
                    <a:cubicBezTo>
                      <a:pt x="142" y="13"/>
                      <a:pt x="135" y="21"/>
                      <a:pt x="127" y="30"/>
                    </a:cubicBezTo>
                    <a:cubicBezTo>
                      <a:pt x="135" y="21"/>
                      <a:pt x="142" y="13"/>
                      <a:pt x="148" y="5"/>
                    </a:cubicBezTo>
                    <a:cubicBezTo>
                      <a:pt x="148" y="5"/>
                      <a:pt x="148" y="5"/>
                      <a:pt x="148" y="5"/>
                    </a:cubicBezTo>
                    <a:cubicBezTo>
                      <a:pt x="148" y="5"/>
                      <a:pt x="148" y="5"/>
                      <a:pt x="148" y="5"/>
                    </a:cubicBezTo>
                    <a:moveTo>
                      <a:pt x="270" y="0"/>
                    </a:moveTo>
                    <a:cubicBezTo>
                      <a:pt x="268" y="0"/>
                      <a:pt x="266" y="0"/>
                      <a:pt x="264" y="0"/>
                    </a:cubicBezTo>
                    <a:cubicBezTo>
                      <a:pt x="264" y="0"/>
                      <a:pt x="264" y="0"/>
                      <a:pt x="264" y="0"/>
                    </a:cubicBezTo>
                    <a:cubicBezTo>
                      <a:pt x="264" y="0"/>
                      <a:pt x="264" y="0"/>
                      <a:pt x="264" y="0"/>
                    </a:cubicBezTo>
                    <a:cubicBezTo>
                      <a:pt x="266" y="0"/>
                      <a:pt x="268" y="0"/>
                      <a:pt x="270" y="0"/>
                    </a:cubicBezTo>
                    <a:cubicBezTo>
                      <a:pt x="270" y="0"/>
                      <a:pt x="270" y="0"/>
                      <a:pt x="270" y="0"/>
                    </a:cubicBezTo>
                    <a:cubicBezTo>
                      <a:pt x="270" y="0"/>
                      <a:pt x="270" y="0"/>
                      <a:pt x="270" y="0"/>
                    </a:cubicBezTo>
                    <a:cubicBezTo>
                      <a:pt x="270" y="0"/>
                      <a:pt x="270" y="0"/>
                      <a:pt x="270"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Freeform: Shape 52"/>
              <p:cNvSpPr/>
              <p:nvPr/>
            </p:nvSpPr>
            <p:spPr bwMode="auto">
              <a:xfrm>
                <a:off x="4134191" y="1647545"/>
                <a:ext cx="1969034" cy="3764852"/>
              </a:xfrm>
              <a:custGeom>
                <a:avLst/>
                <a:gdLst>
                  <a:gd name="T0" fmla="*/ 2147483646 w 285"/>
                  <a:gd name="T1" fmla="*/ 2147483646 h 565"/>
                  <a:gd name="T2" fmla="*/ 2147483646 w 285"/>
                  <a:gd name="T3" fmla="*/ 2147483646 h 565"/>
                  <a:gd name="T4" fmla="*/ 2147483646 w 285"/>
                  <a:gd name="T5" fmla="*/ 2147483646 h 565"/>
                  <a:gd name="T6" fmla="*/ 2147483646 w 285"/>
                  <a:gd name="T7" fmla="*/ 2147483646 h 565"/>
                  <a:gd name="T8" fmla="*/ 2147483646 w 285"/>
                  <a:gd name="T9" fmla="*/ 2147483646 h 565"/>
                  <a:gd name="T10" fmla="*/ 2147483646 w 285"/>
                  <a:gd name="T11" fmla="*/ 2147483646 h 565"/>
                  <a:gd name="T12" fmla="*/ 2147483646 w 285"/>
                  <a:gd name="T13" fmla="*/ 2147483646 h 565"/>
                  <a:gd name="T14" fmla="*/ 2147483646 w 285"/>
                  <a:gd name="T15" fmla="*/ 2147483646 h 565"/>
                  <a:gd name="T16" fmla="*/ 668362593 w 285"/>
                  <a:gd name="T17" fmla="*/ 2147483646 h 565"/>
                  <a:gd name="T18" fmla="*/ 2147483646 w 285"/>
                  <a:gd name="T19" fmla="*/ 2147483646 h 565"/>
                  <a:gd name="T20" fmla="*/ 2147483646 w 285"/>
                  <a:gd name="T21" fmla="*/ 2147483646 h 565"/>
                  <a:gd name="T22" fmla="*/ 668362593 w 285"/>
                  <a:gd name="T23" fmla="*/ 2147483646 h 565"/>
                  <a:gd name="T24" fmla="*/ 156425288 w 285"/>
                  <a:gd name="T25" fmla="*/ 2147483646 h 565"/>
                  <a:gd name="T26" fmla="*/ 156425288 w 285"/>
                  <a:gd name="T27" fmla="*/ 2147483646 h 565"/>
                  <a:gd name="T28" fmla="*/ 156425288 w 285"/>
                  <a:gd name="T29" fmla="*/ 2147483646 h 565"/>
                  <a:gd name="T30" fmla="*/ 355512017 w 285"/>
                  <a:gd name="T31" fmla="*/ 2147483646 h 565"/>
                  <a:gd name="T32" fmla="*/ 355512017 w 285"/>
                  <a:gd name="T33" fmla="*/ 2147483646 h 565"/>
                  <a:gd name="T34" fmla="*/ 597260189 w 285"/>
                  <a:gd name="T35" fmla="*/ 2147483646 h 565"/>
                  <a:gd name="T36" fmla="*/ 355512017 w 285"/>
                  <a:gd name="T37" fmla="*/ 2147483646 h 565"/>
                  <a:gd name="T38" fmla="*/ 0 w 285"/>
                  <a:gd name="T39" fmla="*/ 2147483646 h 565"/>
                  <a:gd name="T40" fmla="*/ 0 w 285"/>
                  <a:gd name="T41" fmla="*/ 2147483646 h 565"/>
                  <a:gd name="T42" fmla="*/ 0 w 285"/>
                  <a:gd name="T43" fmla="*/ 2147483646 h 565"/>
                  <a:gd name="T44" fmla="*/ 1720681935 w 285"/>
                  <a:gd name="T45" fmla="*/ 2147483646 h 565"/>
                  <a:gd name="T46" fmla="*/ 1692240974 w 285"/>
                  <a:gd name="T47" fmla="*/ 2147483646 h 565"/>
                  <a:gd name="T48" fmla="*/ 227527691 w 285"/>
                  <a:gd name="T49" fmla="*/ 2147483646 h 565"/>
                  <a:gd name="T50" fmla="*/ 213307210 w 285"/>
                  <a:gd name="T51" fmla="*/ 2147483646 h 565"/>
                  <a:gd name="T52" fmla="*/ 213307210 w 285"/>
                  <a:gd name="T53" fmla="*/ 2147483646 h 565"/>
                  <a:gd name="T54" fmla="*/ 99543365 w 285"/>
                  <a:gd name="T55" fmla="*/ 2147483646 h 565"/>
                  <a:gd name="T56" fmla="*/ 14220481 w 285"/>
                  <a:gd name="T57" fmla="*/ 2147483646 h 565"/>
                  <a:gd name="T58" fmla="*/ 170645768 w 285"/>
                  <a:gd name="T59" fmla="*/ 2147483646 h 565"/>
                  <a:gd name="T60" fmla="*/ 170645768 w 285"/>
                  <a:gd name="T61" fmla="*/ 2147483646 h 565"/>
                  <a:gd name="T62" fmla="*/ 170645768 w 285"/>
                  <a:gd name="T63" fmla="*/ 2147483646 h 565"/>
                  <a:gd name="T64" fmla="*/ 170645768 w 285"/>
                  <a:gd name="T65" fmla="*/ 2147483646 h 565"/>
                  <a:gd name="T66" fmla="*/ 2147483646 w 285"/>
                  <a:gd name="T67" fmla="*/ 2147483646 h 565"/>
                  <a:gd name="T68" fmla="*/ 2147483646 w 285"/>
                  <a:gd name="T69" fmla="*/ 2147483646 h 565"/>
                  <a:gd name="T70" fmla="*/ 2147483646 w 285"/>
                  <a:gd name="T71" fmla="*/ 1734584494 h 565"/>
                  <a:gd name="T72" fmla="*/ 2147483646 w 285"/>
                  <a:gd name="T73" fmla="*/ 355449157 h 565"/>
                  <a:gd name="T74" fmla="*/ 2019312030 w 285"/>
                  <a:gd name="T75" fmla="*/ 710894543 h 565"/>
                  <a:gd name="T76" fmla="*/ 1891327703 w 285"/>
                  <a:gd name="T77" fmla="*/ 853074959 h 565"/>
                  <a:gd name="T78" fmla="*/ 1806004819 w 285"/>
                  <a:gd name="T79" fmla="*/ 938382455 h 565"/>
                  <a:gd name="T80" fmla="*/ 1649579532 w 285"/>
                  <a:gd name="T81" fmla="*/ 1123212849 h 565"/>
                  <a:gd name="T82" fmla="*/ 1123421746 w 285"/>
                  <a:gd name="T83" fmla="*/ 1649276998 h 565"/>
                  <a:gd name="T84" fmla="*/ 440834902 w 285"/>
                  <a:gd name="T85" fmla="*/ 2147483646 h 565"/>
                  <a:gd name="T86" fmla="*/ 355512017 w 285"/>
                  <a:gd name="T87" fmla="*/ 2147483646 h 565"/>
                  <a:gd name="T88" fmla="*/ 2147483646 w 285"/>
                  <a:gd name="T89" fmla="*/ 355449157 h 565"/>
                  <a:gd name="T90" fmla="*/ 2147483646 w 285"/>
                  <a:gd name="T91" fmla="*/ 213268740 h 565"/>
                  <a:gd name="T92" fmla="*/ 2147483646 w 285"/>
                  <a:gd name="T93" fmla="*/ 284357063 h 565"/>
                  <a:gd name="T94" fmla="*/ 2147483646 w 285"/>
                  <a:gd name="T95" fmla="*/ 284357063 h 565"/>
                  <a:gd name="T96" fmla="*/ 2147483646 w 285"/>
                  <a:gd name="T97" fmla="*/ 284357063 h 565"/>
                  <a:gd name="T98" fmla="*/ 2147483646 w 285"/>
                  <a:gd name="T99" fmla="*/ 213268740 h 565"/>
                  <a:gd name="T100" fmla="*/ 2147483646 w 285"/>
                  <a:gd name="T101" fmla="*/ 113742071 h 565"/>
                  <a:gd name="T102" fmla="*/ 2147483646 w 285"/>
                  <a:gd name="T103" fmla="*/ 113742071 h 565"/>
                  <a:gd name="T104" fmla="*/ 2147483646 w 285"/>
                  <a:gd name="T105" fmla="*/ 99526669 h 565"/>
                  <a:gd name="T106" fmla="*/ 2147483646 w 285"/>
                  <a:gd name="T107" fmla="*/ 99526669 h 565"/>
                  <a:gd name="T108" fmla="*/ 2147483646 w 285"/>
                  <a:gd name="T109" fmla="*/ 14219173 h 565"/>
                  <a:gd name="T110" fmla="*/ 2147483646 w 285"/>
                  <a:gd name="T111" fmla="*/ 0 h 565"/>
                  <a:gd name="T112" fmla="*/ 2147483646 w 285"/>
                  <a:gd name="T113" fmla="*/ 0 h 5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85" h="565">
                    <a:moveTo>
                      <a:pt x="175" y="565"/>
                    </a:moveTo>
                    <a:cubicBezTo>
                      <a:pt x="175" y="565"/>
                      <a:pt x="175" y="565"/>
                      <a:pt x="175" y="565"/>
                    </a:cubicBezTo>
                    <a:cubicBezTo>
                      <a:pt x="175" y="565"/>
                      <a:pt x="175" y="565"/>
                      <a:pt x="175" y="565"/>
                    </a:cubicBezTo>
                    <a:cubicBezTo>
                      <a:pt x="175" y="565"/>
                      <a:pt x="175" y="565"/>
                      <a:pt x="175" y="565"/>
                    </a:cubicBezTo>
                    <a:moveTo>
                      <a:pt x="186" y="558"/>
                    </a:moveTo>
                    <a:cubicBezTo>
                      <a:pt x="184" y="563"/>
                      <a:pt x="180" y="565"/>
                      <a:pt x="175" y="565"/>
                    </a:cubicBezTo>
                    <a:cubicBezTo>
                      <a:pt x="180" y="565"/>
                      <a:pt x="184" y="563"/>
                      <a:pt x="186" y="558"/>
                    </a:cubicBezTo>
                    <a:moveTo>
                      <a:pt x="186" y="558"/>
                    </a:moveTo>
                    <a:cubicBezTo>
                      <a:pt x="186" y="558"/>
                      <a:pt x="186" y="558"/>
                      <a:pt x="186" y="558"/>
                    </a:cubicBezTo>
                    <a:cubicBezTo>
                      <a:pt x="186" y="558"/>
                      <a:pt x="186" y="558"/>
                      <a:pt x="186" y="558"/>
                    </a:cubicBezTo>
                    <a:moveTo>
                      <a:pt x="285" y="545"/>
                    </a:moveTo>
                    <a:cubicBezTo>
                      <a:pt x="250" y="545"/>
                      <a:pt x="216" y="547"/>
                      <a:pt x="189" y="551"/>
                    </a:cubicBezTo>
                    <a:cubicBezTo>
                      <a:pt x="189" y="551"/>
                      <a:pt x="189" y="551"/>
                      <a:pt x="189" y="551"/>
                    </a:cubicBezTo>
                    <a:cubicBezTo>
                      <a:pt x="216" y="547"/>
                      <a:pt x="250" y="545"/>
                      <a:pt x="285" y="545"/>
                    </a:cubicBezTo>
                    <a:cubicBezTo>
                      <a:pt x="285" y="545"/>
                      <a:pt x="285" y="545"/>
                      <a:pt x="285" y="545"/>
                    </a:cubicBezTo>
                    <a:cubicBezTo>
                      <a:pt x="285" y="545"/>
                      <a:pt x="285" y="545"/>
                      <a:pt x="285" y="545"/>
                    </a:cubicBezTo>
                    <a:cubicBezTo>
                      <a:pt x="285" y="545"/>
                      <a:pt x="285" y="545"/>
                      <a:pt x="285" y="545"/>
                    </a:cubicBezTo>
                    <a:moveTo>
                      <a:pt x="47" y="422"/>
                    </a:moveTo>
                    <a:cubicBezTo>
                      <a:pt x="48" y="423"/>
                      <a:pt x="49" y="424"/>
                      <a:pt x="50" y="425"/>
                    </a:cubicBezTo>
                    <a:cubicBezTo>
                      <a:pt x="85" y="455"/>
                      <a:pt x="126" y="495"/>
                      <a:pt x="155" y="528"/>
                    </a:cubicBezTo>
                    <a:cubicBezTo>
                      <a:pt x="159" y="533"/>
                      <a:pt x="163" y="538"/>
                      <a:pt x="166" y="542"/>
                    </a:cubicBezTo>
                    <a:cubicBezTo>
                      <a:pt x="166" y="542"/>
                      <a:pt x="166" y="542"/>
                      <a:pt x="166" y="542"/>
                    </a:cubicBezTo>
                    <a:cubicBezTo>
                      <a:pt x="166" y="542"/>
                      <a:pt x="166" y="542"/>
                      <a:pt x="166" y="542"/>
                    </a:cubicBezTo>
                    <a:cubicBezTo>
                      <a:pt x="137" y="506"/>
                      <a:pt x="88" y="456"/>
                      <a:pt x="47" y="422"/>
                    </a:cubicBezTo>
                    <a:moveTo>
                      <a:pt x="11" y="409"/>
                    </a:moveTo>
                    <a:cubicBezTo>
                      <a:pt x="11" y="409"/>
                      <a:pt x="11" y="409"/>
                      <a:pt x="11" y="409"/>
                    </a:cubicBezTo>
                    <a:cubicBezTo>
                      <a:pt x="11" y="409"/>
                      <a:pt x="11" y="409"/>
                      <a:pt x="11" y="409"/>
                    </a:cubicBezTo>
                    <a:cubicBezTo>
                      <a:pt x="11" y="409"/>
                      <a:pt x="11" y="409"/>
                      <a:pt x="11" y="409"/>
                    </a:cubicBezTo>
                    <a:moveTo>
                      <a:pt x="16" y="408"/>
                    </a:moveTo>
                    <a:cubicBezTo>
                      <a:pt x="14" y="409"/>
                      <a:pt x="13" y="409"/>
                      <a:pt x="11" y="409"/>
                    </a:cubicBezTo>
                    <a:cubicBezTo>
                      <a:pt x="13" y="409"/>
                      <a:pt x="14" y="409"/>
                      <a:pt x="16" y="408"/>
                    </a:cubicBezTo>
                    <a:moveTo>
                      <a:pt x="25" y="404"/>
                    </a:moveTo>
                    <a:cubicBezTo>
                      <a:pt x="16" y="408"/>
                      <a:pt x="16" y="408"/>
                      <a:pt x="16" y="408"/>
                    </a:cubicBezTo>
                    <a:cubicBezTo>
                      <a:pt x="25" y="404"/>
                      <a:pt x="25" y="404"/>
                      <a:pt x="25" y="404"/>
                    </a:cubicBezTo>
                    <a:cubicBezTo>
                      <a:pt x="30" y="408"/>
                      <a:pt x="36" y="412"/>
                      <a:pt x="41" y="417"/>
                    </a:cubicBezTo>
                    <a:cubicBezTo>
                      <a:pt x="41" y="417"/>
                      <a:pt x="42" y="417"/>
                      <a:pt x="42" y="418"/>
                    </a:cubicBezTo>
                    <a:cubicBezTo>
                      <a:pt x="42" y="418"/>
                      <a:pt x="42" y="418"/>
                      <a:pt x="42" y="418"/>
                    </a:cubicBezTo>
                    <a:cubicBezTo>
                      <a:pt x="36" y="413"/>
                      <a:pt x="31" y="408"/>
                      <a:pt x="25" y="404"/>
                    </a:cubicBezTo>
                    <a:moveTo>
                      <a:pt x="0" y="401"/>
                    </a:moveTo>
                    <a:cubicBezTo>
                      <a:pt x="0" y="401"/>
                      <a:pt x="0" y="401"/>
                      <a:pt x="0" y="401"/>
                    </a:cubicBezTo>
                    <a:cubicBezTo>
                      <a:pt x="0" y="401"/>
                      <a:pt x="0" y="401"/>
                      <a:pt x="0" y="401"/>
                    </a:cubicBezTo>
                    <a:moveTo>
                      <a:pt x="0" y="401"/>
                    </a:moveTo>
                    <a:cubicBezTo>
                      <a:pt x="0" y="401"/>
                      <a:pt x="0" y="401"/>
                      <a:pt x="0" y="401"/>
                    </a:cubicBezTo>
                    <a:cubicBezTo>
                      <a:pt x="0" y="401"/>
                      <a:pt x="0" y="401"/>
                      <a:pt x="0" y="401"/>
                    </a:cubicBezTo>
                    <a:moveTo>
                      <a:pt x="119" y="214"/>
                    </a:moveTo>
                    <a:cubicBezTo>
                      <a:pt x="121" y="215"/>
                      <a:pt x="121" y="215"/>
                      <a:pt x="121" y="215"/>
                    </a:cubicBezTo>
                    <a:cubicBezTo>
                      <a:pt x="129" y="218"/>
                      <a:pt x="136" y="221"/>
                      <a:pt x="144" y="224"/>
                    </a:cubicBezTo>
                    <a:cubicBezTo>
                      <a:pt x="135" y="221"/>
                      <a:pt x="127" y="217"/>
                      <a:pt x="119" y="214"/>
                    </a:cubicBezTo>
                    <a:moveTo>
                      <a:pt x="7" y="181"/>
                    </a:moveTo>
                    <a:cubicBezTo>
                      <a:pt x="16" y="185"/>
                      <a:pt x="16" y="185"/>
                      <a:pt x="16" y="185"/>
                    </a:cubicBezTo>
                    <a:cubicBezTo>
                      <a:pt x="22" y="239"/>
                      <a:pt x="21" y="327"/>
                      <a:pt x="16" y="381"/>
                    </a:cubicBezTo>
                    <a:cubicBezTo>
                      <a:pt x="15" y="381"/>
                      <a:pt x="15" y="382"/>
                      <a:pt x="15" y="382"/>
                    </a:cubicBezTo>
                    <a:cubicBezTo>
                      <a:pt x="15" y="382"/>
                      <a:pt x="15" y="382"/>
                      <a:pt x="15" y="382"/>
                    </a:cubicBezTo>
                    <a:cubicBezTo>
                      <a:pt x="15" y="382"/>
                      <a:pt x="15" y="382"/>
                      <a:pt x="15" y="382"/>
                    </a:cubicBezTo>
                    <a:cubicBezTo>
                      <a:pt x="21" y="329"/>
                      <a:pt x="22" y="240"/>
                      <a:pt x="16" y="185"/>
                    </a:cubicBezTo>
                    <a:cubicBezTo>
                      <a:pt x="7" y="181"/>
                      <a:pt x="7" y="181"/>
                      <a:pt x="7" y="181"/>
                    </a:cubicBezTo>
                    <a:moveTo>
                      <a:pt x="1" y="165"/>
                    </a:moveTo>
                    <a:cubicBezTo>
                      <a:pt x="1" y="165"/>
                      <a:pt x="1" y="165"/>
                      <a:pt x="1" y="165"/>
                    </a:cubicBezTo>
                    <a:cubicBezTo>
                      <a:pt x="1" y="165"/>
                      <a:pt x="1" y="165"/>
                      <a:pt x="1" y="165"/>
                    </a:cubicBezTo>
                    <a:moveTo>
                      <a:pt x="12" y="158"/>
                    </a:moveTo>
                    <a:cubicBezTo>
                      <a:pt x="7" y="158"/>
                      <a:pt x="3" y="160"/>
                      <a:pt x="1" y="165"/>
                    </a:cubicBezTo>
                    <a:cubicBezTo>
                      <a:pt x="3" y="160"/>
                      <a:pt x="7" y="158"/>
                      <a:pt x="12" y="158"/>
                    </a:cubicBezTo>
                    <a:moveTo>
                      <a:pt x="12" y="158"/>
                    </a:moveTo>
                    <a:cubicBezTo>
                      <a:pt x="12" y="158"/>
                      <a:pt x="12" y="158"/>
                      <a:pt x="12" y="158"/>
                    </a:cubicBezTo>
                    <a:cubicBezTo>
                      <a:pt x="12" y="158"/>
                      <a:pt x="12" y="158"/>
                      <a:pt x="12" y="158"/>
                    </a:cubicBezTo>
                    <a:cubicBezTo>
                      <a:pt x="12" y="158"/>
                      <a:pt x="12" y="158"/>
                      <a:pt x="12" y="158"/>
                    </a:cubicBezTo>
                    <a:moveTo>
                      <a:pt x="216" y="120"/>
                    </a:moveTo>
                    <a:cubicBezTo>
                      <a:pt x="276" y="263"/>
                      <a:pt x="276" y="263"/>
                      <a:pt x="276" y="263"/>
                    </a:cubicBezTo>
                    <a:cubicBezTo>
                      <a:pt x="276" y="263"/>
                      <a:pt x="276" y="263"/>
                      <a:pt x="276" y="263"/>
                    </a:cubicBezTo>
                    <a:cubicBezTo>
                      <a:pt x="276" y="263"/>
                      <a:pt x="276" y="263"/>
                      <a:pt x="276" y="263"/>
                    </a:cubicBezTo>
                    <a:cubicBezTo>
                      <a:pt x="276" y="263"/>
                      <a:pt x="276" y="263"/>
                      <a:pt x="276" y="263"/>
                    </a:cubicBezTo>
                    <a:cubicBezTo>
                      <a:pt x="217" y="122"/>
                      <a:pt x="217" y="122"/>
                      <a:pt x="217" y="122"/>
                    </a:cubicBezTo>
                    <a:cubicBezTo>
                      <a:pt x="217" y="121"/>
                      <a:pt x="217" y="121"/>
                      <a:pt x="216" y="120"/>
                    </a:cubicBezTo>
                    <a:moveTo>
                      <a:pt x="163" y="25"/>
                    </a:moveTo>
                    <a:cubicBezTo>
                      <a:pt x="163" y="25"/>
                      <a:pt x="163" y="25"/>
                      <a:pt x="163" y="25"/>
                    </a:cubicBezTo>
                    <a:cubicBezTo>
                      <a:pt x="157" y="33"/>
                      <a:pt x="150" y="41"/>
                      <a:pt x="142" y="50"/>
                    </a:cubicBezTo>
                    <a:cubicBezTo>
                      <a:pt x="139" y="53"/>
                      <a:pt x="136" y="56"/>
                      <a:pt x="133" y="60"/>
                    </a:cubicBezTo>
                    <a:cubicBezTo>
                      <a:pt x="133" y="60"/>
                      <a:pt x="133" y="60"/>
                      <a:pt x="133" y="60"/>
                    </a:cubicBezTo>
                    <a:cubicBezTo>
                      <a:pt x="131" y="62"/>
                      <a:pt x="130" y="63"/>
                      <a:pt x="128" y="65"/>
                    </a:cubicBezTo>
                    <a:cubicBezTo>
                      <a:pt x="128" y="65"/>
                      <a:pt x="127" y="66"/>
                      <a:pt x="127" y="66"/>
                    </a:cubicBezTo>
                    <a:cubicBezTo>
                      <a:pt x="123" y="70"/>
                      <a:pt x="120" y="74"/>
                      <a:pt x="116" y="78"/>
                    </a:cubicBezTo>
                    <a:cubicBezTo>
                      <a:pt x="116" y="79"/>
                      <a:pt x="116" y="79"/>
                      <a:pt x="116" y="79"/>
                    </a:cubicBezTo>
                    <a:cubicBezTo>
                      <a:pt x="104" y="91"/>
                      <a:pt x="91" y="104"/>
                      <a:pt x="79" y="115"/>
                    </a:cubicBezTo>
                    <a:cubicBezTo>
                      <a:pt x="79" y="116"/>
                      <a:pt x="79" y="116"/>
                      <a:pt x="79" y="116"/>
                    </a:cubicBezTo>
                    <a:cubicBezTo>
                      <a:pt x="75" y="119"/>
                      <a:pt x="72" y="122"/>
                      <a:pt x="69" y="125"/>
                    </a:cubicBezTo>
                    <a:cubicBezTo>
                      <a:pt x="55" y="137"/>
                      <a:pt x="43" y="149"/>
                      <a:pt x="31" y="158"/>
                    </a:cubicBezTo>
                    <a:cubicBezTo>
                      <a:pt x="29" y="160"/>
                      <a:pt x="27" y="161"/>
                      <a:pt x="25" y="163"/>
                    </a:cubicBezTo>
                    <a:cubicBezTo>
                      <a:pt x="25" y="163"/>
                      <a:pt x="25" y="163"/>
                      <a:pt x="25" y="163"/>
                    </a:cubicBezTo>
                    <a:cubicBezTo>
                      <a:pt x="68" y="129"/>
                      <a:pt x="129" y="68"/>
                      <a:pt x="163" y="25"/>
                    </a:cubicBezTo>
                    <a:cubicBezTo>
                      <a:pt x="163" y="25"/>
                      <a:pt x="163" y="25"/>
                      <a:pt x="163" y="25"/>
                    </a:cubicBezTo>
                    <a:moveTo>
                      <a:pt x="182" y="8"/>
                    </a:moveTo>
                    <a:cubicBezTo>
                      <a:pt x="185" y="15"/>
                      <a:pt x="185" y="15"/>
                      <a:pt x="185" y="15"/>
                    </a:cubicBezTo>
                    <a:cubicBezTo>
                      <a:pt x="211" y="18"/>
                      <a:pt x="246" y="20"/>
                      <a:pt x="280" y="20"/>
                    </a:cubicBezTo>
                    <a:cubicBezTo>
                      <a:pt x="281" y="20"/>
                      <a:pt x="283" y="20"/>
                      <a:pt x="285" y="20"/>
                    </a:cubicBezTo>
                    <a:cubicBezTo>
                      <a:pt x="285" y="20"/>
                      <a:pt x="285" y="20"/>
                      <a:pt x="285" y="20"/>
                    </a:cubicBezTo>
                    <a:cubicBezTo>
                      <a:pt x="285" y="20"/>
                      <a:pt x="285" y="20"/>
                      <a:pt x="285" y="20"/>
                    </a:cubicBezTo>
                    <a:cubicBezTo>
                      <a:pt x="285" y="20"/>
                      <a:pt x="285" y="20"/>
                      <a:pt x="285" y="20"/>
                    </a:cubicBezTo>
                    <a:cubicBezTo>
                      <a:pt x="283" y="20"/>
                      <a:pt x="281" y="20"/>
                      <a:pt x="279" y="20"/>
                    </a:cubicBezTo>
                    <a:cubicBezTo>
                      <a:pt x="279" y="20"/>
                      <a:pt x="279" y="20"/>
                      <a:pt x="279" y="20"/>
                    </a:cubicBezTo>
                    <a:cubicBezTo>
                      <a:pt x="245" y="20"/>
                      <a:pt x="211" y="18"/>
                      <a:pt x="185" y="15"/>
                    </a:cubicBezTo>
                    <a:cubicBezTo>
                      <a:pt x="185" y="15"/>
                      <a:pt x="185" y="15"/>
                      <a:pt x="185" y="15"/>
                    </a:cubicBezTo>
                    <a:cubicBezTo>
                      <a:pt x="182" y="8"/>
                      <a:pt x="182" y="8"/>
                      <a:pt x="182" y="8"/>
                    </a:cubicBezTo>
                    <a:moveTo>
                      <a:pt x="182" y="8"/>
                    </a:moveTo>
                    <a:cubicBezTo>
                      <a:pt x="182" y="8"/>
                      <a:pt x="182" y="8"/>
                      <a:pt x="182" y="8"/>
                    </a:cubicBezTo>
                    <a:cubicBezTo>
                      <a:pt x="182" y="8"/>
                      <a:pt x="182" y="8"/>
                      <a:pt x="182" y="8"/>
                    </a:cubicBezTo>
                    <a:moveTo>
                      <a:pt x="182" y="7"/>
                    </a:moveTo>
                    <a:cubicBezTo>
                      <a:pt x="182" y="7"/>
                      <a:pt x="182" y="7"/>
                      <a:pt x="182" y="7"/>
                    </a:cubicBezTo>
                    <a:cubicBezTo>
                      <a:pt x="182" y="7"/>
                      <a:pt x="182" y="7"/>
                      <a:pt x="182" y="7"/>
                    </a:cubicBezTo>
                    <a:moveTo>
                      <a:pt x="171" y="0"/>
                    </a:moveTo>
                    <a:cubicBezTo>
                      <a:pt x="169" y="0"/>
                      <a:pt x="167" y="0"/>
                      <a:pt x="166" y="1"/>
                    </a:cubicBezTo>
                    <a:cubicBezTo>
                      <a:pt x="167" y="0"/>
                      <a:pt x="169" y="0"/>
                      <a:pt x="171" y="0"/>
                    </a:cubicBezTo>
                    <a:moveTo>
                      <a:pt x="171" y="0"/>
                    </a:moveTo>
                    <a:cubicBezTo>
                      <a:pt x="171" y="0"/>
                      <a:pt x="171" y="0"/>
                      <a:pt x="171" y="0"/>
                    </a:cubicBezTo>
                    <a:cubicBezTo>
                      <a:pt x="171" y="0"/>
                      <a:pt x="171" y="0"/>
                      <a:pt x="171" y="0"/>
                    </a:cubicBezTo>
                    <a:cubicBezTo>
                      <a:pt x="171" y="0"/>
                      <a:pt x="171" y="0"/>
                      <a:pt x="171" y="0"/>
                    </a:cubicBezTo>
                  </a:path>
                </a:pathLst>
              </a:custGeom>
              <a:solidFill>
                <a:srgbClr val="1D1A1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Freeform: Shape 57"/>
              <p:cNvSpPr/>
              <p:nvPr/>
            </p:nvSpPr>
            <p:spPr bwMode="auto">
              <a:xfrm>
                <a:off x="4233079" y="2780928"/>
                <a:ext cx="1724723" cy="1512113"/>
              </a:xfrm>
              <a:custGeom>
                <a:avLst/>
                <a:gdLst>
                  <a:gd name="T0" fmla="*/ 0 w 250"/>
                  <a:gd name="T1" fmla="*/ 14207021 h 227"/>
                  <a:gd name="T2" fmla="*/ 28358372 w 250"/>
                  <a:gd name="T3" fmla="*/ 213131706 h 227"/>
                  <a:gd name="T4" fmla="*/ 14181069 w 250"/>
                  <a:gd name="T5" fmla="*/ 2147483646 h 227"/>
                  <a:gd name="T6" fmla="*/ 0 w 250"/>
                  <a:gd name="T7" fmla="*/ 2147483646 h 227"/>
                  <a:gd name="T8" fmla="*/ 14181069 w 250"/>
                  <a:gd name="T9" fmla="*/ 2147483646 h 227"/>
                  <a:gd name="T10" fmla="*/ 14181069 w 250"/>
                  <a:gd name="T11" fmla="*/ 2147483646 h 227"/>
                  <a:gd name="T12" fmla="*/ 822404088 w 250"/>
                  <a:gd name="T13" fmla="*/ 2147483646 h 227"/>
                  <a:gd name="T14" fmla="*/ 822404088 w 250"/>
                  <a:gd name="T15" fmla="*/ 2147483646 h 227"/>
                  <a:gd name="T16" fmla="*/ 2147483646 w 250"/>
                  <a:gd name="T17" fmla="*/ 1719249364 h 227"/>
                  <a:gd name="T18" fmla="*/ 2147483646 w 250"/>
                  <a:gd name="T19" fmla="*/ 1605581885 h 227"/>
                  <a:gd name="T20" fmla="*/ 2147483646 w 250"/>
                  <a:gd name="T21" fmla="*/ 1477703615 h 227"/>
                  <a:gd name="T22" fmla="*/ 1488835246 w 250"/>
                  <a:gd name="T23" fmla="*/ 625180559 h 227"/>
                  <a:gd name="T24" fmla="*/ 1517193619 w 250"/>
                  <a:gd name="T25" fmla="*/ 639391350 h 227"/>
                  <a:gd name="T26" fmla="*/ 1488835246 w 250"/>
                  <a:gd name="T27" fmla="*/ 625180559 h 227"/>
                  <a:gd name="T28" fmla="*/ 0 w 250"/>
                  <a:gd name="T29" fmla="*/ 14207021 h 227"/>
                  <a:gd name="T30" fmla="*/ 0 w 250"/>
                  <a:gd name="T31" fmla="*/ 0 h 227"/>
                  <a:gd name="T32" fmla="*/ 0 w 250"/>
                  <a:gd name="T33" fmla="*/ 14207021 h 227"/>
                  <a:gd name="T34" fmla="*/ 0 w 250"/>
                  <a:gd name="T35" fmla="*/ 14207021 h 227"/>
                  <a:gd name="T36" fmla="*/ 14181069 w 250"/>
                  <a:gd name="T37" fmla="*/ 14207021 h 227"/>
                  <a:gd name="T38" fmla="*/ 0 w 250"/>
                  <a:gd name="T39" fmla="*/ 0 h 2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0" h="227">
                    <a:moveTo>
                      <a:pt x="0" y="1"/>
                    </a:moveTo>
                    <a:cubicBezTo>
                      <a:pt x="1" y="6"/>
                      <a:pt x="1" y="10"/>
                      <a:pt x="2" y="15"/>
                    </a:cubicBezTo>
                    <a:cubicBezTo>
                      <a:pt x="8" y="70"/>
                      <a:pt x="7" y="159"/>
                      <a:pt x="1" y="212"/>
                    </a:cubicBezTo>
                    <a:cubicBezTo>
                      <a:pt x="1" y="216"/>
                      <a:pt x="1" y="220"/>
                      <a:pt x="0" y="224"/>
                    </a:cubicBezTo>
                    <a:cubicBezTo>
                      <a:pt x="0" y="226"/>
                      <a:pt x="1" y="227"/>
                      <a:pt x="1" y="227"/>
                    </a:cubicBezTo>
                    <a:cubicBezTo>
                      <a:pt x="1" y="227"/>
                      <a:pt x="1" y="227"/>
                      <a:pt x="1" y="227"/>
                    </a:cubicBezTo>
                    <a:cubicBezTo>
                      <a:pt x="14" y="221"/>
                      <a:pt x="34" y="212"/>
                      <a:pt x="58" y="202"/>
                    </a:cubicBezTo>
                    <a:cubicBezTo>
                      <a:pt x="58" y="202"/>
                      <a:pt x="58" y="202"/>
                      <a:pt x="58" y="202"/>
                    </a:cubicBezTo>
                    <a:cubicBezTo>
                      <a:pt x="122" y="175"/>
                      <a:pt x="211" y="137"/>
                      <a:pt x="250" y="121"/>
                    </a:cubicBezTo>
                    <a:cubicBezTo>
                      <a:pt x="249" y="118"/>
                      <a:pt x="249" y="116"/>
                      <a:pt x="249" y="113"/>
                    </a:cubicBezTo>
                    <a:cubicBezTo>
                      <a:pt x="249" y="110"/>
                      <a:pt x="249" y="107"/>
                      <a:pt x="250" y="104"/>
                    </a:cubicBezTo>
                    <a:cubicBezTo>
                      <a:pt x="105" y="44"/>
                      <a:pt x="105" y="44"/>
                      <a:pt x="105" y="44"/>
                    </a:cubicBezTo>
                    <a:cubicBezTo>
                      <a:pt x="106" y="44"/>
                      <a:pt x="107" y="45"/>
                      <a:pt x="107" y="45"/>
                    </a:cubicBezTo>
                    <a:cubicBezTo>
                      <a:pt x="105" y="44"/>
                      <a:pt x="105" y="44"/>
                      <a:pt x="105" y="44"/>
                    </a:cubicBezTo>
                    <a:cubicBezTo>
                      <a:pt x="62" y="26"/>
                      <a:pt x="22" y="10"/>
                      <a:pt x="0" y="1"/>
                    </a:cubicBezTo>
                    <a:moveTo>
                      <a:pt x="0" y="0"/>
                    </a:moveTo>
                    <a:cubicBezTo>
                      <a:pt x="0" y="1"/>
                      <a:pt x="0" y="1"/>
                      <a:pt x="0" y="1"/>
                    </a:cubicBezTo>
                    <a:cubicBezTo>
                      <a:pt x="0" y="1"/>
                      <a:pt x="0" y="1"/>
                      <a:pt x="0" y="1"/>
                    </a:cubicBezTo>
                    <a:cubicBezTo>
                      <a:pt x="0" y="1"/>
                      <a:pt x="1" y="1"/>
                      <a:pt x="1" y="1"/>
                    </a:cubicBezTo>
                    <a:cubicBezTo>
                      <a:pt x="0" y="0"/>
                      <a:pt x="0" y="0"/>
                      <a:pt x="0" y="0"/>
                    </a:cubicBezTo>
                  </a:path>
                </a:pathLst>
              </a:custGeom>
              <a:solidFill>
                <a:schemeClr val="accent1"/>
              </a:solidFill>
              <a:ln>
                <a:noFill/>
              </a:ln>
            </p:spPr>
            <p:txBody>
              <a:bodyPr anchor="ctr"/>
              <a:lstStyle/>
              <a:p>
                <a:pPr algn="ctr"/>
                <a:endParaRPr/>
              </a:p>
            </p:txBody>
          </p:sp>
          <p:sp>
            <p:nvSpPr>
              <p:cNvPr id="51" name="Freeform: Shape 58"/>
              <p:cNvSpPr/>
              <p:nvPr/>
            </p:nvSpPr>
            <p:spPr bwMode="auto">
              <a:xfrm>
                <a:off x="4233079" y="1734513"/>
                <a:ext cx="1809067" cy="1739350"/>
              </a:xfrm>
              <a:custGeom>
                <a:avLst/>
                <a:gdLst>
                  <a:gd name="T0" fmla="*/ 2147483646 w 262"/>
                  <a:gd name="T1" fmla="*/ 14220716 h 261"/>
                  <a:gd name="T2" fmla="*/ 2116372123 w 262"/>
                  <a:gd name="T3" fmla="*/ 170652357 h 261"/>
                  <a:gd name="T4" fmla="*/ 156243047 w 262"/>
                  <a:gd name="T5" fmla="*/ 2133148809 h 261"/>
                  <a:gd name="T6" fmla="*/ 14204599 w 262"/>
                  <a:gd name="T7" fmla="*/ 2147483646 h 261"/>
                  <a:gd name="T8" fmla="*/ 0 w 262"/>
                  <a:gd name="T9" fmla="*/ 2147483646 h 261"/>
                  <a:gd name="T10" fmla="*/ 0 w 262"/>
                  <a:gd name="T11" fmla="*/ 2147483646 h 261"/>
                  <a:gd name="T12" fmla="*/ 0 w 262"/>
                  <a:gd name="T13" fmla="*/ 2147483646 h 261"/>
                  <a:gd name="T14" fmla="*/ 0 w 262"/>
                  <a:gd name="T15" fmla="*/ 2147483646 h 261"/>
                  <a:gd name="T16" fmla="*/ 1491403705 w 262"/>
                  <a:gd name="T17" fmla="*/ 2147483646 h 261"/>
                  <a:gd name="T18" fmla="*/ 1846499825 w 262"/>
                  <a:gd name="T19" fmla="*/ 2147483646 h 261"/>
                  <a:gd name="T20" fmla="*/ 2147483646 w 262"/>
                  <a:gd name="T21" fmla="*/ 2147483646 h 261"/>
                  <a:gd name="T22" fmla="*/ 2147483646 w 262"/>
                  <a:gd name="T23" fmla="*/ 2147483646 h 261"/>
                  <a:gd name="T24" fmla="*/ 2147483646 w 262"/>
                  <a:gd name="T25" fmla="*/ 1521646729 h 261"/>
                  <a:gd name="T26" fmla="*/ 2147483646 w 262"/>
                  <a:gd name="T27" fmla="*/ 14220716 h 261"/>
                  <a:gd name="T28" fmla="*/ 2147483646 w 262"/>
                  <a:gd name="T29" fmla="*/ 0 h 261"/>
                  <a:gd name="T30" fmla="*/ 2147483646 w 262"/>
                  <a:gd name="T31" fmla="*/ 0 h 261"/>
                  <a:gd name="T32" fmla="*/ 2147483646 w 262"/>
                  <a:gd name="T33" fmla="*/ 0 h 261"/>
                  <a:gd name="T34" fmla="*/ 2147483646 w 262"/>
                  <a:gd name="T35" fmla="*/ 14220716 h 261"/>
                  <a:gd name="T36" fmla="*/ 2147483646 w 262"/>
                  <a:gd name="T37" fmla="*/ 0 h 2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2" h="261">
                    <a:moveTo>
                      <a:pt x="157" y="1"/>
                    </a:moveTo>
                    <a:cubicBezTo>
                      <a:pt x="155" y="4"/>
                      <a:pt x="152" y="8"/>
                      <a:pt x="149" y="12"/>
                    </a:cubicBezTo>
                    <a:cubicBezTo>
                      <a:pt x="115" y="55"/>
                      <a:pt x="54" y="116"/>
                      <a:pt x="11" y="150"/>
                    </a:cubicBezTo>
                    <a:cubicBezTo>
                      <a:pt x="8" y="153"/>
                      <a:pt x="4" y="155"/>
                      <a:pt x="1" y="158"/>
                    </a:cubicBezTo>
                    <a:cubicBezTo>
                      <a:pt x="1" y="158"/>
                      <a:pt x="0" y="158"/>
                      <a:pt x="0" y="158"/>
                    </a:cubicBezTo>
                    <a:cubicBezTo>
                      <a:pt x="0" y="158"/>
                      <a:pt x="0" y="158"/>
                      <a:pt x="0" y="158"/>
                    </a:cubicBezTo>
                    <a:cubicBezTo>
                      <a:pt x="0" y="158"/>
                      <a:pt x="0" y="158"/>
                      <a:pt x="0" y="158"/>
                    </a:cubicBezTo>
                    <a:cubicBezTo>
                      <a:pt x="0" y="158"/>
                      <a:pt x="0" y="158"/>
                      <a:pt x="0" y="158"/>
                    </a:cubicBezTo>
                    <a:cubicBezTo>
                      <a:pt x="22" y="167"/>
                      <a:pt x="62" y="183"/>
                      <a:pt x="105" y="201"/>
                    </a:cubicBezTo>
                    <a:cubicBezTo>
                      <a:pt x="113" y="204"/>
                      <a:pt x="121" y="208"/>
                      <a:pt x="130" y="211"/>
                    </a:cubicBezTo>
                    <a:cubicBezTo>
                      <a:pt x="177" y="231"/>
                      <a:pt x="225" y="251"/>
                      <a:pt x="250" y="261"/>
                    </a:cubicBezTo>
                    <a:cubicBezTo>
                      <a:pt x="252" y="256"/>
                      <a:pt x="256" y="252"/>
                      <a:pt x="262" y="250"/>
                    </a:cubicBezTo>
                    <a:cubicBezTo>
                      <a:pt x="202" y="107"/>
                      <a:pt x="202" y="107"/>
                      <a:pt x="202" y="107"/>
                    </a:cubicBezTo>
                    <a:cubicBezTo>
                      <a:pt x="184" y="63"/>
                      <a:pt x="167" y="23"/>
                      <a:pt x="157" y="1"/>
                    </a:cubicBezTo>
                    <a:moveTo>
                      <a:pt x="158" y="0"/>
                    </a:moveTo>
                    <a:cubicBezTo>
                      <a:pt x="158" y="0"/>
                      <a:pt x="158" y="0"/>
                      <a:pt x="158" y="0"/>
                    </a:cubicBezTo>
                    <a:cubicBezTo>
                      <a:pt x="157" y="0"/>
                      <a:pt x="157" y="0"/>
                      <a:pt x="157" y="0"/>
                    </a:cubicBezTo>
                    <a:cubicBezTo>
                      <a:pt x="158" y="0"/>
                      <a:pt x="158" y="0"/>
                      <a:pt x="158" y="1"/>
                    </a:cubicBezTo>
                    <a:cubicBezTo>
                      <a:pt x="158" y="0"/>
                      <a:pt x="158" y="0"/>
                      <a:pt x="158" y="0"/>
                    </a:cubicBezTo>
                  </a:path>
                </a:pathLst>
              </a:custGeom>
              <a:solidFill>
                <a:schemeClr val="accent2"/>
              </a:solidFill>
              <a:ln>
                <a:noFill/>
              </a:ln>
            </p:spPr>
            <p:txBody>
              <a:bodyPr anchor="ctr"/>
              <a:lstStyle/>
              <a:p>
                <a:pPr algn="ctr"/>
                <a:endParaRPr/>
              </a:p>
            </p:txBody>
          </p:sp>
          <p:sp>
            <p:nvSpPr>
              <p:cNvPr id="53" name="Freeform: Shape 60"/>
              <p:cNvSpPr/>
              <p:nvPr/>
            </p:nvSpPr>
            <p:spPr bwMode="auto">
              <a:xfrm>
                <a:off x="5640777" y="3659020"/>
                <a:ext cx="395552" cy="945422"/>
              </a:xfrm>
              <a:custGeom>
                <a:avLst/>
                <a:gdLst>
                  <a:gd name="T0" fmla="*/ 659953272 w 57"/>
                  <a:gd name="T1" fmla="*/ 411631823 h 142"/>
                  <a:gd name="T2" fmla="*/ 0 w 57"/>
                  <a:gd name="T3" fmla="*/ 2015578593 h 142"/>
                  <a:gd name="T4" fmla="*/ 14347881 w 57"/>
                  <a:gd name="T5" fmla="*/ 2001382573 h 142"/>
                  <a:gd name="T6" fmla="*/ 659953272 w 57"/>
                  <a:gd name="T7" fmla="*/ 411631823 h 142"/>
                  <a:gd name="T8" fmla="*/ 817768596 w 57"/>
                  <a:gd name="T9" fmla="*/ 0 h 142"/>
                  <a:gd name="T10" fmla="*/ 659953272 w 57"/>
                  <a:gd name="T11" fmla="*/ 397439571 h 142"/>
                  <a:gd name="T12" fmla="*/ 817768596 w 57"/>
                  <a:gd name="T13" fmla="*/ 0 h 142"/>
                  <a:gd name="T14" fmla="*/ 817768596 w 57"/>
                  <a:gd name="T15" fmla="*/ 0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142">
                    <a:moveTo>
                      <a:pt x="46" y="29"/>
                    </a:moveTo>
                    <a:cubicBezTo>
                      <a:pt x="33" y="60"/>
                      <a:pt x="16" y="102"/>
                      <a:pt x="0" y="142"/>
                    </a:cubicBezTo>
                    <a:cubicBezTo>
                      <a:pt x="1" y="141"/>
                      <a:pt x="1" y="141"/>
                      <a:pt x="1" y="141"/>
                    </a:cubicBezTo>
                    <a:cubicBezTo>
                      <a:pt x="16" y="101"/>
                      <a:pt x="33" y="60"/>
                      <a:pt x="46" y="29"/>
                    </a:cubicBezTo>
                    <a:moveTo>
                      <a:pt x="57" y="0"/>
                    </a:moveTo>
                    <a:cubicBezTo>
                      <a:pt x="46" y="28"/>
                      <a:pt x="46" y="28"/>
                      <a:pt x="46" y="28"/>
                    </a:cubicBezTo>
                    <a:cubicBezTo>
                      <a:pt x="57" y="0"/>
                      <a:pt x="57" y="0"/>
                      <a:pt x="57" y="0"/>
                    </a:cubicBezTo>
                    <a:cubicBezTo>
                      <a:pt x="57" y="0"/>
                      <a:pt x="57" y="0"/>
                      <a:pt x="57" y="0"/>
                    </a:cubicBezTo>
                  </a:path>
                </a:pathLst>
              </a:custGeom>
              <a:solidFill>
                <a:srgbClr val="1D1A1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Freeform: Shape 62"/>
              <p:cNvSpPr/>
              <p:nvPr/>
            </p:nvSpPr>
            <p:spPr bwMode="auto">
              <a:xfrm>
                <a:off x="4238896" y="3586079"/>
                <a:ext cx="1797433" cy="1744961"/>
              </a:xfrm>
              <a:custGeom>
                <a:avLst/>
                <a:gdLst>
                  <a:gd name="T0" fmla="*/ 2147483646 w 260"/>
                  <a:gd name="T1" fmla="*/ 0 h 262"/>
                  <a:gd name="T2" fmla="*/ 811582974 w 260"/>
                  <a:gd name="T3" fmla="*/ 1164713013 h 262"/>
                  <a:gd name="T4" fmla="*/ 811582974 w 260"/>
                  <a:gd name="T5" fmla="*/ 1164713013 h 262"/>
                  <a:gd name="T6" fmla="*/ 0 w 260"/>
                  <a:gd name="T7" fmla="*/ 1505608304 h 262"/>
                  <a:gd name="T8" fmla="*/ 0 w 260"/>
                  <a:gd name="T9" fmla="*/ 1505608304 h 262"/>
                  <a:gd name="T10" fmla="*/ 142384169 w 260"/>
                  <a:gd name="T11" fmla="*/ 1605032956 h 262"/>
                  <a:gd name="T12" fmla="*/ 384434239 w 260"/>
                  <a:gd name="T13" fmla="*/ 1803886029 h 262"/>
                  <a:gd name="T14" fmla="*/ 455626323 w 260"/>
                  <a:gd name="T15" fmla="*/ 1860704424 h 262"/>
                  <a:gd name="T16" fmla="*/ 2147483646 w 260"/>
                  <a:gd name="T17" fmla="*/ 2147483646 h 262"/>
                  <a:gd name="T18" fmla="*/ 2147483646 w 260"/>
                  <a:gd name="T19" fmla="*/ 2147483646 h 262"/>
                  <a:gd name="T20" fmla="*/ 2147483646 w 260"/>
                  <a:gd name="T21" fmla="*/ 2147483646 h 262"/>
                  <a:gd name="T22" fmla="*/ 2147483646 w 260"/>
                  <a:gd name="T23" fmla="*/ 2147483646 h 262"/>
                  <a:gd name="T24" fmla="*/ 2147483646 w 260"/>
                  <a:gd name="T25" fmla="*/ 2147483646 h 262"/>
                  <a:gd name="T26" fmla="*/ 2147483646 w 260"/>
                  <a:gd name="T27" fmla="*/ 2147483646 h 262"/>
                  <a:gd name="T28" fmla="*/ 2147483646 w 260"/>
                  <a:gd name="T29" fmla="*/ 2147483646 h 262"/>
                  <a:gd name="T30" fmla="*/ 2147483646 w 260"/>
                  <a:gd name="T31" fmla="*/ 568153792 h 262"/>
                  <a:gd name="T32" fmla="*/ 2147483646 w 260"/>
                  <a:gd name="T33" fmla="*/ 156243047 h 262"/>
                  <a:gd name="T34" fmla="*/ 2147483646 w 260"/>
                  <a:gd name="T35" fmla="*/ 0 h 2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0" h="262">
                    <a:moveTo>
                      <a:pt x="249" y="0"/>
                    </a:moveTo>
                    <a:cubicBezTo>
                      <a:pt x="57" y="82"/>
                      <a:pt x="57" y="82"/>
                      <a:pt x="57" y="82"/>
                    </a:cubicBezTo>
                    <a:cubicBezTo>
                      <a:pt x="57" y="82"/>
                      <a:pt x="57" y="82"/>
                      <a:pt x="57" y="82"/>
                    </a:cubicBezTo>
                    <a:cubicBezTo>
                      <a:pt x="0" y="106"/>
                      <a:pt x="0" y="106"/>
                      <a:pt x="0" y="106"/>
                    </a:cubicBezTo>
                    <a:cubicBezTo>
                      <a:pt x="0" y="106"/>
                      <a:pt x="0" y="106"/>
                      <a:pt x="0" y="106"/>
                    </a:cubicBezTo>
                    <a:cubicBezTo>
                      <a:pt x="3" y="108"/>
                      <a:pt x="7" y="111"/>
                      <a:pt x="10" y="113"/>
                    </a:cubicBezTo>
                    <a:cubicBezTo>
                      <a:pt x="16" y="117"/>
                      <a:pt x="21" y="122"/>
                      <a:pt x="27" y="127"/>
                    </a:cubicBezTo>
                    <a:cubicBezTo>
                      <a:pt x="29" y="128"/>
                      <a:pt x="31" y="130"/>
                      <a:pt x="32" y="131"/>
                    </a:cubicBezTo>
                    <a:cubicBezTo>
                      <a:pt x="73" y="165"/>
                      <a:pt x="122" y="215"/>
                      <a:pt x="151" y="251"/>
                    </a:cubicBezTo>
                    <a:cubicBezTo>
                      <a:pt x="154" y="255"/>
                      <a:pt x="157" y="258"/>
                      <a:pt x="159" y="261"/>
                    </a:cubicBezTo>
                    <a:cubicBezTo>
                      <a:pt x="159" y="262"/>
                      <a:pt x="160" y="262"/>
                      <a:pt x="160" y="262"/>
                    </a:cubicBezTo>
                    <a:cubicBezTo>
                      <a:pt x="160" y="262"/>
                      <a:pt x="160" y="262"/>
                      <a:pt x="160" y="262"/>
                    </a:cubicBezTo>
                    <a:cubicBezTo>
                      <a:pt x="160" y="262"/>
                      <a:pt x="160" y="262"/>
                      <a:pt x="160" y="262"/>
                    </a:cubicBezTo>
                    <a:cubicBezTo>
                      <a:pt x="160" y="262"/>
                      <a:pt x="160" y="262"/>
                      <a:pt x="160" y="262"/>
                    </a:cubicBezTo>
                    <a:cubicBezTo>
                      <a:pt x="169" y="239"/>
                      <a:pt x="185" y="197"/>
                      <a:pt x="203" y="153"/>
                    </a:cubicBezTo>
                    <a:cubicBezTo>
                      <a:pt x="219" y="113"/>
                      <a:pt x="236" y="71"/>
                      <a:pt x="249" y="40"/>
                    </a:cubicBezTo>
                    <a:cubicBezTo>
                      <a:pt x="253" y="29"/>
                      <a:pt x="257" y="19"/>
                      <a:pt x="260" y="11"/>
                    </a:cubicBezTo>
                    <a:cubicBezTo>
                      <a:pt x="255" y="9"/>
                      <a:pt x="251" y="5"/>
                      <a:pt x="249" y="0"/>
                    </a:cubicBezTo>
                  </a:path>
                </a:pathLst>
              </a:custGeom>
              <a:solidFill>
                <a:schemeClr val="accent2"/>
              </a:solidFill>
              <a:ln>
                <a:noFill/>
              </a:ln>
            </p:spPr>
            <p:txBody>
              <a:bodyPr anchor="ctr"/>
              <a:lstStyle/>
              <a:p>
                <a:pPr algn="ctr"/>
                <a:endParaRPr/>
              </a:p>
            </p:txBody>
          </p:sp>
        </p:grpSp>
        <p:sp>
          <p:nvSpPr>
            <p:cNvPr id="10" name="Oval 65"/>
            <p:cNvSpPr/>
            <p:nvPr/>
          </p:nvSpPr>
          <p:spPr bwMode="auto">
            <a:xfrm>
              <a:off x="1988210" y="191269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91"/>
            <p:cNvSpPr/>
            <p:nvPr/>
          </p:nvSpPr>
          <p:spPr bwMode="auto">
            <a:xfrm>
              <a:off x="9610514" y="3896116"/>
              <a:ext cx="457200" cy="457201"/>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endParaRPr/>
            </a:p>
          </p:txBody>
        </p:sp>
        <p:sp>
          <p:nvSpPr>
            <p:cNvPr id="12" name="Oval 92"/>
            <p:cNvSpPr/>
            <p:nvPr/>
          </p:nvSpPr>
          <p:spPr bwMode="auto">
            <a:xfrm>
              <a:off x="9616864" y="1912696"/>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57" name="图片 56"/>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59" name="文本框 58"/>
          <p:cNvSpPr txBox="1"/>
          <p:nvPr/>
        </p:nvSpPr>
        <p:spPr>
          <a:xfrm>
            <a:off x="1533918" y="363433"/>
            <a:ext cx="3295317" cy="52322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改进方向</a:t>
            </a:r>
          </a:p>
        </p:txBody>
      </p:sp>
      <p:sp>
        <p:nvSpPr>
          <p:cNvPr id="71" name="矩形 70"/>
          <p:cNvSpPr/>
          <p:nvPr/>
        </p:nvSpPr>
        <p:spPr>
          <a:xfrm>
            <a:off x="9023284" y="2363577"/>
            <a:ext cx="2050552" cy="94115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协同过滤</a:t>
            </a:r>
            <a:endParaRPr lang="en-US" altLang="zh-CN" sz="2400" b="1" dirty="0">
              <a:latin typeface="+mn-ea"/>
            </a:endParaRPr>
          </a:p>
          <a:p>
            <a:pPr algn="just">
              <a:lnSpc>
                <a:spcPct val="120000"/>
              </a:lnSpc>
            </a:pPr>
            <a:r>
              <a:rPr lang="zh-CN" altLang="en-US" sz="2400" b="1" dirty="0">
                <a:latin typeface="+mn-ea"/>
              </a:rPr>
              <a:t>推荐系统</a:t>
            </a:r>
          </a:p>
        </p:txBody>
      </p:sp>
      <p:sp>
        <p:nvSpPr>
          <p:cNvPr id="74" name="矩形 73"/>
          <p:cNvSpPr/>
          <p:nvPr/>
        </p:nvSpPr>
        <p:spPr>
          <a:xfrm>
            <a:off x="8359232" y="4070711"/>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优化聊天功能</a:t>
            </a:r>
          </a:p>
        </p:txBody>
      </p:sp>
      <p:sp>
        <p:nvSpPr>
          <p:cNvPr id="77" name="矩形 76"/>
          <p:cNvSpPr/>
          <p:nvPr/>
        </p:nvSpPr>
        <p:spPr>
          <a:xfrm>
            <a:off x="1553930" y="2542118"/>
            <a:ext cx="2435987"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latin typeface="+mn-ea"/>
              </a:rPr>
              <a:t>增加优惠券功能</a:t>
            </a:r>
          </a:p>
        </p:txBody>
      </p:sp>
      <p:sp>
        <p:nvSpPr>
          <p:cNvPr id="80" name="矩形 79"/>
          <p:cNvSpPr/>
          <p:nvPr/>
        </p:nvSpPr>
        <p:spPr>
          <a:xfrm>
            <a:off x="1803315" y="4070711"/>
            <a:ext cx="2050552" cy="4979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latin typeface="+mn-ea"/>
              </a:rPr>
              <a:t>优化定位功能</a:t>
            </a:r>
          </a:p>
        </p:txBody>
      </p:sp>
      <p:sp>
        <p:nvSpPr>
          <p:cNvPr id="83" name="矩形 82"/>
          <p:cNvSpPr/>
          <p:nvPr/>
        </p:nvSpPr>
        <p:spPr>
          <a:xfrm>
            <a:off x="3989917" y="5425263"/>
            <a:ext cx="4426459" cy="70076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3600" b="1" dirty="0">
                <a:latin typeface="+mn-ea"/>
              </a:rPr>
              <a:t>优化体验、降低成本</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anim calcmode="lin" valueType="num">
                                      <p:cBhvr additive="base">
                                        <p:cTn id="14" dur="500" fill="hold"/>
                                        <p:tgtEl>
                                          <p:spTgt spid="77"/>
                                        </p:tgtEl>
                                        <p:attrNameLst>
                                          <p:attrName>ppt_x</p:attrName>
                                        </p:attrNameLst>
                                      </p:cBhvr>
                                      <p:tavLst>
                                        <p:tav tm="0">
                                          <p:val>
                                            <p:strVal val="#ppt_x"/>
                                          </p:val>
                                        </p:tav>
                                        <p:tav tm="100000">
                                          <p:val>
                                            <p:strVal val="#ppt_x"/>
                                          </p:val>
                                        </p:tav>
                                      </p:tavLst>
                                    </p:anim>
                                    <p:anim calcmode="lin" valueType="num">
                                      <p:cBhvr additive="base">
                                        <p:cTn id="1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500" fill="hold"/>
                                        <p:tgtEl>
                                          <p:spTgt spid="80"/>
                                        </p:tgtEl>
                                        <p:attrNameLst>
                                          <p:attrName>ppt_x</p:attrName>
                                        </p:attrNameLst>
                                      </p:cBhvr>
                                      <p:tavLst>
                                        <p:tav tm="0">
                                          <p:val>
                                            <p:strVal val="#ppt_x"/>
                                          </p:val>
                                        </p:tav>
                                        <p:tav tm="100000">
                                          <p:val>
                                            <p:strVal val="#ppt_x"/>
                                          </p:val>
                                        </p:tav>
                                      </p:tavLst>
                                    </p:anim>
                                    <p:anim calcmode="lin" valueType="num">
                                      <p:cBhvr additive="base">
                                        <p:cTn id="2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ppt_x"/>
                                          </p:val>
                                        </p:tav>
                                        <p:tav tm="100000">
                                          <p:val>
                                            <p:strVal val="#ppt_x"/>
                                          </p:val>
                                        </p:tav>
                                      </p:tavLst>
                                    </p:anim>
                                    <p:anim calcmode="lin" valueType="num">
                                      <p:cBhvr additive="base">
                                        <p:cTn id="2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ppt_x"/>
                                          </p:val>
                                        </p:tav>
                                        <p:tav tm="100000">
                                          <p:val>
                                            <p:strVal val="#ppt_x"/>
                                          </p:val>
                                        </p:tav>
                                      </p:tavLst>
                                    </p:anim>
                                    <p:anim calcmode="lin" valueType="num">
                                      <p:cBhvr additive="base">
                                        <p:cTn id="3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barn(inVertical)">
                                      <p:cBhvr>
                                        <p:cTn id="3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7" grpId="0"/>
      <p:bldP spid="80" grpId="0"/>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9722985" y="6139992"/>
            <a:ext cx="377371" cy="377371"/>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3" name="椭圆 42"/>
          <p:cNvSpPr/>
          <p:nvPr/>
        </p:nvSpPr>
        <p:spPr>
          <a:xfrm>
            <a:off x="10331451" y="6139995"/>
            <a:ext cx="377371" cy="377371"/>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椭圆 43"/>
          <p:cNvSpPr/>
          <p:nvPr/>
        </p:nvSpPr>
        <p:spPr>
          <a:xfrm>
            <a:off x="10939917" y="6139995"/>
            <a:ext cx="377371" cy="377371"/>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9" name="椭圆 11"/>
          <p:cNvSpPr/>
          <p:nvPr/>
        </p:nvSpPr>
        <p:spPr>
          <a:xfrm>
            <a:off x="9813775" y="6227763"/>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0" name="椭圆 23"/>
          <p:cNvSpPr/>
          <p:nvPr/>
        </p:nvSpPr>
        <p:spPr>
          <a:xfrm>
            <a:off x="10419225" y="6234399"/>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椭圆 32"/>
          <p:cNvSpPr/>
          <p:nvPr/>
        </p:nvSpPr>
        <p:spPr>
          <a:xfrm>
            <a:off x="11027691" y="6247080"/>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3568700" y="4536490"/>
            <a:ext cx="5054600" cy="83099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感谢您的观看</a:t>
            </a:r>
          </a:p>
        </p:txBody>
      </p:sp>
      <p:grpSp>
        <p:nvGrpSpPr>
          <p:cNvPr id="20" name="组合 19"/>
          <p:cNvGrpSpPr/>
          <p:nvPr/>
        </p:nvGrpSpPr>
        <p:grpSpPr>
          <a:xfrm>
            <a:off x="3925865" y="1088434"/>
            <a:ext cx="4340270" cy="3445466"/>
            <a:chOff x="3925865" y="1088434"/>
            <a:chExt cx="4340270" cy="3445466"/>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7543" b="39445"/>
            <a:stretch>
              <a:fillRect/>
            </a:stretch>
          </p:blipFill>
          <p:spPr>
            <a:xfrm>
              <a:off x="3925865" y="1088434"/>
              <a:ext cx="4340270" cy="3445466"/>
            </a:xfrm>
            <a:prstGeom prst="rect">
              <a:avLst/>
            </a:prstGeom>
          </p:spPr>
        </p:pic>
        <p:sp>
          <p:nvSpPr>
            <p:cNvPr id="17" name="文本框 16"/>
            <p:cNvSpPr txBox="1"/>
            <p:nvPr/>
          </p:nvSpPr>
          <p:spPr>
            <a:xfrm>
              <a:off x="5061102" y="2180083"/>
              <a:ext cx="2069797" cy="110799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2018</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39" grpId="0" animBg="1"/>
      <p:bldP spid="40" grpId="0" animBg="1"/>
      <p:bldP spid="4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1913602" y="1743995"/>
            <a:ext cx="3971864" cy="4268844"/>
            <a:chOff x="6121705" y="1444037"/>
            <a:chExt cx="4228570" cy="4544744"/>
          </a:xfrm>
        </p:grpSpPr>
        <p:sp>
          <p:nvSpPr>
            <p:cNvPr id="36" name="Freeform: Shape 3"/>
            <p:cNvSpPr/>
            <p:nvPr/>
          </p:nvSpPr>
          <p:spPr bwMode="auto">
            <a:xfrm>
              <a:off x="6968130" y="2344911"/>
              <a:ext cx="2211796" cy="2617032"/>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ln>
          </p:spPr>
          <p:txBody>
            <a:bodyPr anchor="ctr"/>
            <a:lstStyle/>
            <a:p>
              <a:pPr algn="ctr"/>
              <a:endParaRPr/>
            </a:p>
          </p:txBody>
        </p:sp>
        <p:grpSp>
          <p:nvGrpSpPr>
            <p:cNvPr id="37" name="Group 4"/>
            <p:cNvGrpSpPr/>
            <p:nvPr/>
          </p:nvGrpSpPr>
          <p:grpSpPr>
            <a:xfrm>
              <a:off x="6893884" y="2267576"/>
              <a:ext cx="2337077" cy="2751595"/>
              <a:chOff x="3371851" y="1649413"/>
              <a:chExt cx="2398713" cy="2824162"/>
            </a:xfrm>
          </p:grpSpPr>
          <p:sp>
            <p:nvSpPr>
              <p:cNvPr id="45" name="Freeform: Shape 5"/>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p>
            </p:txBody>
          </p:sp>
          <p:sp>
            <p:nvSpPr>
              <p:cNvPr id="46" name="Freeform: Shape 6"/>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p>
            </p:txBody>
          </p:sp>
          <p:sp>
            <p:nvSpPr>
              <p:cNvPr id="47" name="Freeform: Shape 7"/>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p>
            </p:txBody>
          </p:sp>
          <p:sp>
            <p:nvSpPr>
              <p:cNvPr id="48" name="Freeform: Shape 8"/>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p>
            </p:txBody>
          </p:sp>
          <p:sp>
            <p:nvSpPr>
              <p:cNvPr id="49" name="Freeform: Shape 9"/>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p>
            </p:txBody>
          </p:sp>
          <p:sp>
            <p:nvSpPr>
              <p:cNvPr id="50" name="Freeform: Shape 10"/>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p>
            </p:txBody>
          </p:sp>
          <p:sp>
            <p:nvSpPr>
              <p:cNvPr id="51" name="Freeform: Shape 11"/>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p>
            </p:txBody>
          </p:sp>
          <p:sp>
            <p:nvSpPr>
              <p:cNvPr id="52" name="Freeform: Shape 12"/>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p>
            </p:txBody>
          </p:sp>
          <p:sp>
            <p:nvSpPr>
              <p:cNvPr id="53" name="Freeform: Shape 13"/>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p>
            </p:txBody>
          </p:sp>
          <p:sp>
            <p:nvSpPr>
              <p:cNvPr id="54" name="Freeform: Shape 14"/>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p>
            </p:txBody>
          </p:sp>
          <p:sp>
            <p:nvSpPr>
              <p:cNvPr id="55" name="Freeform: Shape 15"/>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p>
            </p:txBody>
          </p:sp>
          <p:sp>
            <p:nvSpPr>
              <p:cNvPr id="56" name="Freeform: Shape 16"/>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p>
            </p:txBody>
          </p:sp>
          <p:sp>
            <p:nvSpPr>
              <p:cNvPr id="57" name="Freeform: Shape 17"/>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p>
            </p:txBody>
          </p:sp>
          <p:sp>
            <p:nvSpPr>
              <p:cNvPr id="58" name="Freeform: Shape 18"/>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p>
            </p:txBody>
          </p:sp>
          <p:sp>
            <p:nvSpPr>
              <p:cNvPr id="59" name="Freeform: Shape 19"/>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p>
            </p:txBody>
          </p:sp>
          <p:sp>
            <p:nvSpPr>
              <p:cNvPr id="60" name="Freeform: Shape 20"/>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p>
            </p:txBody>
          </p:sp>
          <p:sp>
            <p:nvSpPr>
              <p:cNvPr id="61" name="Freeform: Shape 21"/>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p>
            </p:txBody>
          </p:sp>
          <p:sp>
            <p:nvSpPr>
              <p:cNvPr id="62" name="Freeform: Shape 22"/>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p>
            </p:txBody>
          </p:sp>
          <p:sp>
            <p:nvSpPr>
              <p:cNvPr id="63" name="Freeform: Shape 23"/>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p>
            </p:txBody>
          </p:sp>
          <p:sp>
            <p:nvSpPr>
              <p:cNvPr id="64" name="Freeform: Shape 24"/>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p>
            </p:txBody>
          </p:sp>
          <p:sp>
            <p:nvSpPr>
              <p:cNvPr id="65" name="Freeform: Shape 25"/>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p>
            </p:txBody>
          </p:sp>
          <p:sp>
            <p:nvSpPr>
              <p:cNvPr id="66" name="Freeform: Shape 26"/>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p>
            </p:txBody>
          </p:sp>
          <p:sp>
            <p:nvSpPr>
              <p:cNvPr id="67" name="Freeform: Shape 27"/>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p>
            </p:txBody>
          </p:sp>
          <p:sp>
            <p:nvSpPr>
              <p:cNvPr id="68" name="Freeform: Shape 28"/>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p>
            </p:txBody>
          </p:sp>
          <p:sp>
            <p:nvSpPr>
              <p:cNvPr id="69" name="Freeform: Shape 29"/>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p>
            </p:txBody>
          </p:sp>
          <p:sp>
            <p:nvSpPr>
              <p:cNvPr id="70" name="Freeform: Shape 30"/>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p>
            </p:txBody>
          </p:sp>
          <p:sp>
            <p:nvSpPr>
              <p:cNvPr id="71" name="Freeform: Shape 31"/>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p>
            </p:txBody>
          </p:sp>
          <p:sp>
            <p:nvSpPr>
              <p:cNvPr id="72" name="Freeform: Shape 32"/>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p>
            </p:txBody>
          </p:sp>
          <p:sp>
            <p:nvSpPr>
              <p:cNvPr id="73" name="Freeform: Shape 33"/>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p>
            </p:txBody>
          </p:sp>
          <p:sp>
            <p:nvSpPr>
              <p:cNvPr id="74" name="Freeform: Shape 34"/>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p>
            </p:txBody>
          </p:sp>
          <p:sp>
            <p:nvSpPr>
              <p:cNvPr id="75" name="Freeform: Shape 35"/>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p>
            </p:txBody>
          </p:sp>
          <p:sp>
            <p:nvSpPr>
              <p:cNvPr id="76" name="Freeform: Shape 36"/>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p>
            </p:txBody>
          </p:sp>
          <p:sp>
            <p:nvSpPr>
              <p:cNvPr id="77" name="Freeform: Shape 37"/>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p>
            </p:txBody>
          </p:sp>
          <p:sp>
            <p:nvSpPr>
              <p:cNvPr id="78" name="Freeform: Shape 38"/>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p>
            </p:txBody>
          </p:sp>
        </p:grpSp>
        <p:sp>
          <p:nvSpPr>
            <p:cNvPr id="38" name="Arc 78"/>
            <p:cNvSpPr/>
            <p:nvPr/>
          </p:nvSpPr>
          <p:spPr>
            <a:xfrm>
              <a:off x="6121705" y="1692052"/>
              <a:ext cx="4077806" cy="4077803"/>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9" name="Oval 79"/>
            <p:cNvSpPr/>
            <p:nvPr/>
          </p:nvSpPr>
          <p:spPr>
            <a:xfrm>
              <a:off x="7908839" y="1444037"/>
              <a:ext cx="437851" cy="43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Oval 80"/>
            <p:cNvSpPr/>
            <p:nvPr/>
          </p:nvSpPr>
          <p:spPr>
            <a:xfrm>
              <a:off x="9247998" y="1956186"/>
              <a:ext cx="437851" cy="4378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Oval 81"/>
            <p:cNvSpPr/>
            <p:nvPr/>
          </p:nvSpPr>
          <p:spPr>
            <a:xfrm>
              <a:off x="9895763" y="2934207"/>
              <a:ext cx="437851" cy="43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Oval 82"/>
            <p:cNvSpPr/>
            <p:nvPr/>
          </p:nvSpPr>
          <p:spPr>
            <a:xfrm>
              <a:off x="9912424" y="4065364"/>
              <a:ext cx="437851" cy="43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Oval 83"/>
            <p:cNvSpPr/>
            <p:nvPr/>
          </p:nvSpPr>
          <p:spPr>
            <a:xfrm>
              <a:off x="9123580" y="5131779"/>
              <a:ext cx="437851" cy="43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Oval 84"/>
            <p:cNvSpPr/>
            <p:nvPr/>
          </p:nvSpPr>
          <p:spPr>
            <a:xfrm>
              <a:off x="7908839" y="5550930"/>
              <a:ext cx="437851" cy="43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4" name="组合 93"/>
          <p:cNvGrpSpPr/>
          <p:nvPr/>
        </p:nvGrpSpPr>
        <p:grpSpPr>
          <a:xfrm>
            <a:off x="6415873" y="1753188"/>
            <a:ext cx="526679" cy="526678"/>
            <a:chOff x="1225466" y="2786647"/>
            <a:chExt cx="616904" cy="616902"/>
          </a:xfrm>
        </p:grpSpPr>
        <p:sp>
          <p:nvSpPr>
            <p:cNvPr id="34" name="Rectangle: Rounded Corners 180"/>
            <p:cNvSpPr/>
            <p:nvPr/>
          </p:nvSpPr>
          <p:spPr>
            <a:xfrm>
              <a:off x="1225466" y="2786647"/>
              <a:ext cx="616904" cy="616902"/>
            </a:xfrm>
            <a:prstGeom prst="ellipse">
              <a:avLst/>
            </a:prstGeom>
            <a:solidFill>
              <a:schemeClr val="accent2"/>
            </a:solidFill>
            <a:ln w="12700" cap="flat">
              <a:noFill/>
              <a:miter lim="400000"/>
            </a:ln>
            <a:effectLst/>
          </p:spPr>
          <p:txBody>
            <a:bodyPr anchor="ctr"/>
            <a:lstStyle/>
            <a:p>
              <a:pPr algn="ctr"/>
              <a:endParaRPr/>
            </a:p>
          </p:txBody>
        </p:sp>
        <p:sp>
          <p:nvSpPr>
            <p:cNvPr id="35" name="Freeform: Shape 181"/>
            <p:cNvSpPr/>
            <p:nvPr/>
          </p:nvSpPr>
          <p:spPr>
            <a:xfrm>
              <a:off x="1388496" y="2941664"/>
              <a:ext cx="306869" cy="306868"/>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p>
              <a:pPr algn="ctr"/>
              <a:endParaRPr/>
            </a:p>
          </p:txBody>
        </p:sp>
      </p:grpSp>
      <p:grpSp>
        <p:nvGrpSpPr>
          <p:cNvPr id="93" name="组合 92"/>
          <p:cNvGrpSpPr/>
          <p:nvPr/>
        </p:nvGrpSpPr>
        <p:grpSpPr>
          <a:xfrm>
            <a:off x="7421948" y="4647888"/>
            <a:ext cx="526679" cy="526678"/>
            <a:chOff x="1225466" y="3465621"/>
            <a:chExt cx="616904" cy="616902"/>
          </a:xfrm>
        </p:grpSpPr>
        <p:sp>
          <p:nvSpPr>
            <p:cNvPr id="28" name="Rectangle: Rounded Corners 174"/>
            <p:cNvSpPr/>
            <p:nvPr/>
          </p:nvSpPr>
          <p:spPr>
            <a:xfrm>
              <a:off x="1225466" y="3465621"/>
              <a:ext cx="616904" cy="616902"/>
            </a:xfrm>
            <a:prstGeom prst="ellipse">
              <a:avLst/>
            </a:prstGeom>
            <a:solidFill>
              <a:schemeClr val="accent3"/>
            </a:solidFill>
            <a:ln w="12700" cap="flat">
              <a:noFill/>
              <a:miter lim="400000"/>
            </a:ln>
            <a:effectLst/>
          </p:spPr>
          <p:txBody>
            <a:bodyPr anchor="ctr"/>
            <a:lstStyle/>
            <a:p>
              <a:pPr algn="ctr"/>
              <a:endParaRPr/>
            </a:p>
          </p:txBody>
        </p:sp>
        <p:sp>
          <p:nvSpPr>
            <p:cNvPr id="29" name="Freeform: Shape 175"/>
            <p:cNvSpPr/>
            <p:nvPr/>
          </p:nvSpPr>
          <p:spPr>
            <a:xfrm>
              <a:off x="1365129" y="3625064"/>
              <a:ext cx="353603" cy="278486"/>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p>
              <a:pPr algn="ctr"/>
              <a:endParaRP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81" name="文本框 80"/>
          <p:cNvSpPr txBox="1"/>
          <p:nvPr/>
        </p:nvSpPr>
        <p:spPr>
          <a:xfrm>
            <a:off x="1565004" y="508746"/>
            <a:ext cx="3295317"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后台部分</a:t>
            </a:r>
          </a:p>
        </p:txBody>
      </p:sp>
      <p:sp>
        <p:nvSpPr>
          <p:cNvPr id="102" name="矩形 101"/>
          <p:cNvSpPr/>
          <p:nvPr/>
        </p:nvSpPr>
        <p:spPr>
          <a:xfrm>
            <a:off x="7080803" y="1710226"/>
            <a:ext cx="2050415"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任抒怀</a:t>
            </a:r>
          </a:p>
        </p:txBody>
      </p:sp>
      <p:sp>
        <p:nvSpPr>
          <p:cNvPr id="105" name="矩形 104"/>
          <p:cNvSpPr/>
          <p:nvPr/>
        </p:nvSpPr>
        <p:spPr>
          <a:xfrm>
            <a:off x="8086878" y="4597354"/>
            <a:ext cx="2050415"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周振宇</a:t>
            </a:r>
          </a:p>
        </p:txBody>
      </p:sp>
      <p:pic>
        <p:nvPicPr>
          <p:cNvPr id="3" name="图片 2">
            <a:extLst>
              <a:ext uri="{FF2B5EF4-FFF2-40B4-BE49-F238E27FC236}">
                <a16:creationId xmlns:a16="http://schemas.microsoft.com/office/drawing/2014/main" id="{ADDC77C7-1B94-4092-B34B-66FC8CC7D3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0747" y="1095235"/>
            <a:ext cx="1817651" cy="1817651"/>
          </a:xfrm>
          <a:prstGeom prst="rect">
            <a:avLst/>
          </a:prstGeom>
        </p:spPr>
      </p:pic>
      <p:pic>
        <p:nvPicPr>
          <p:cNvPr id="6" name="图片 5">
            <a:extLst>
              <a:ext uri="{FF2B5EF4-FFF2-40B4-BE49-F238E27FC236}">
                <a16:creationId xmlns:a16="http://schemas.microsoft.com/office/drawing/2014/main" id="{B375822A-74EA-4B30-963F-3F67D20917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9020" y="4237669"/>
            <a:ext cx="1473802" cy="1473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2397269" y="1592132"/>
            <a:ext cx="3971864" cy="4268844"/>
            <a:chOff x="6121705" y="1444037"/>
            <a:chExt cx="4228570" cy="4544744"/>
          </a:xfrm>
        </p:grpSpPr>
        <p:sp>
          <p:nvSpPr>
            <p:cNvPr id="36" name="Freeform: Shape 3"/>
            <p:cNvSpPr/>
            <p:nvPr/>
          </p:nvSpPr>
          <p:spPr bwMode="auto">
            <a:xfrm>
              <a:off x="6968130" y="2344911"/>
              <a:ext cx="2211796" cy="2617032"/>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ln>
          </p:spPr>
          <p:txBody>
            <a:bodyPr anchor="ctr"/>
            <a:lstStyle/>
            <a:p>
              <a:pPr algn="ctr"/>
              <a:endParaRPr/>
            </a:p>
          </p:txBody>
        </p:sp>
        <p:grpSp>
          <p:nvGrpSpPr>
            <p:cNvPr id="37" name="Group 4"/>
            <p:cNvGrpSpPr/>
            <p:nvPr/>
          </p:nvGrpSpPr>
          <p:grpSpPr>
            <a:xfrm>
              <a:off x="6893884" y="2267576"/>
              <a:ext cx="2337077" cy="2751595"/>
              <a:chOff x="3371851" y="1649413"/>
              <a:chExt cx="2398713" cy="2824162"/>
            </a:xfrm>
          </p:grpSpPr>
          <p:sp>
            <p:nvSpPr>
              <p:cNvPr id="45" name="Freeform: Shape 5"/>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ln>
            </p:spPr>
            <p:txBody>
              <a:bodyPr anchor="ctr"/>
              <a:lstStyle/>
              <a:p>
                <a:pPr algn="ctr"/>
                <a:endParaRPr/>
              </a:p>
            </p:txBody>
          </p:sp>
          <p:sp>
            <p:nvSpPr>
              <p:cNvPr id="46" name="Freeform: Shape 6"/>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ln>
            </p:spPr>
            <p:txBody>
              <a:bodyPr anchor="ctr"/>
              <a:lstStyle/>
              <a:p>
                <a:pPr algn="ctr"/>
                <a:endParaRPr/>
              </a:p>
            </p:txBody>
          </p:sp>
          <p:sp>
            <p:nvSpPr>
              <p:cNvPr id="47" name="Freeform: Shape 7"/>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ln>
            </p:spPr>
            <p:txBody>
              <a:bodyPr anchor="ctr"/>
              <a:lstStyle/>
              <a:p>
                <a:pPr algn="ctr"/>
                <a:endParaRPr/>
              </a:p>
            </p:txBody>
          </p:sp>
          <p:sp>
            <p:nvSpPr>
              <p:cNvPr id="48" name="Freeform: Shape 8"/>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ln>
            </p:spPr>
            <p:txBody>
              <a:bodyPr anchor="ctr"/>
              <a:lstStyle/>
              <a:p>
                <a:pPr algn="ctr"/>
                <a:endParaRPr/>
              </a:p>
            </p:txBody>
          </p:sp>
          <p:sp>
            <p:nvSpPr>
              <p:cNvPr id="49" name="Freeform: Shape 9"/>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ln>
            </p:spPr>
            <p:txBody>
              <a:bodyPr anchor="ctr"/>
              <a:lstStyle/>
              <a:p>
                <a:pPr algn="ctr"/>
                <a:endParaRPr/>
              </a:p>
            </p:txBody>
          </p:sp>
          <p:sp>
            <p:nvSpPr>
              <p:cNvPr id="50" name="Freeform: Shape 10"/>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ln>
            </p:spPr>
            <p:txBody>
              <a:bodyPr anchor="ctr"/>
              <a:lstStyle/>
              <a:p>
                <a:pPr algn="ctr"/>
                <a:endParaRPr/>
              </a:p>
            </p:txBody>
          </p:sp>
          <p:sp>
            <p:nvSpPr>
              <p:cNvPr id="51" name="Freeform: Shape 11"/>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ln>
            </p:spPr>
            <p:txBody>
              <a:bodyPr anchor="ctr"/>
              <a:lstStyle/>
              <a:p>
                <a:pPr algn="ctr"/>
                <a:endParaRPr/>
              </a:p>
            </p:txBody>
          </p:sp>
          <p:sp>
            <p:nvSpPr>
              <p:cNvPr id="52" name="Freeform: Shape 12"/>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ln>
            </p:spPr>
            <p:txBody>
              <a:bodyPr anchor="ctr"/>
              <a:lstStyle/>
              <a:p>
                <a:pPr algn="ctr"/>
                <a:endParaRPr/>
              </a:p>
            </p:txBody>
          </p:sp>
          <p:sp>
            <p:nvSpPr>
              <p:cNvPr id="53" name="Freeform: Shape 13"/>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ln>
            </p:spPr>
            <p:txBody>
              <a:bodyPr anchor="ctr"/>
              <a:lstStyle/>
              <a:p>
                <a:pPr algn="ctr"/>
                <a:endParaRPr/>
              </a:p>
            </p:txBody>
          </p:sp>
          <p:sp>
            <p:nvSpPr>
              <p:cNvPr id="54" name="Freeform: Shape 14"/>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ln>
            </p:spPr>
            <p:txBody>
              <a:bodyPr anchor="ctr"/>
              <a:lstStyle/>
              <a:p>
                <a:pPr algn="ctr"/>
                <a:endParaRPr/>
              </a:p>
            </p:txBody>
          </p:sp>
          <p:sp>
            <p:nvSpPr>
              <p:cNvPr id="55" name="Freeform: Shape 15"/>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ln>
            </p:spPr>
            <p:txBody>
              <a:bodyPr anchor="ctr"/>
              <a:lstStyle/>
              <a:p>
                <a:pPr algn="ctr"/>
                <a:endParaRPr/>
              </a:p>
            </p:txBody>
          </p:sp>
          <p:sp>
            <p:nvSpPr>
              <p:cNvPr id="56" name="Freeform: Shape 16"/>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ln>
            </p:spPr>
            <p:txBody>
              <a:bodyPr anchor="ctr"/>
              <a:lstStyle/>
              <a:p>
                <a:pPr algn="ctr"/>
                <a:endParaRPr/>
              </a:p>
            </p:txBody>
          </p:sp>
          <p:sp>
            <p:nvSpPr>
              <p:cNvPr id="57" name="Freeform: Shape 17"/>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ln>
            </p:spPr>
            <p:txBody>
              <a:bodyPr anchor="ctr"/>
              <a:lstStyle/>
              <a:p>
                <a:pPr algn="ctr"/>
                <a:endParaRPr/>
              </a:p>
            </p:txBody>
          </p:sp>
          <p:sp>
            <p:nvSpPr>
              <p:cNvPr id="58" name="Freeform: Shape 18"/>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ln>
            </p:spPr>
            <p:txBody>
              <a:bodyPr anchor="ctr"/>
              <a:lstStyle/>
              <a:p>
                <a:pPr algn="ctr"/>
                <a:endParaRPr/>
              </a:p>
            </p:txBody>
          </p:sp>
          <p:sp>
            <p:nvSpPr>
              <p:cNvPr id="59" name="Freeform: Shape 19"/>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ln>
            </p:spPr>
            <p:txBody>
              <a:bodyPr anchor="ctr"/>
              <a:lstStyle/>
              <a:p>
                <a:pPr algn="ctr"/>
                <a:endParaRPr/>
              </a:p>
            </p:txBody>
          </p:sp>
          <p:sp>
            <p:nvSpPr>
              <p:cNvPr id="60" name="Freeform: Shape 20"/>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ln>
            </p:spPr>
            <p:txBody>
              <a:bodyPr anchor="ctr"/>
              <a:lstStyle/>
              <a:p>
                <a:pPr algn="ctr"/>
                <a:endParaRPr/>
              </a:p>
            </p:txBody>
          </p:sp>
          <p:sp>
            <p:nvSpPr>
              <p:cNvPr id="61" name="Freeform: Shape 21"/>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ln>
            </p:spPr>
            <p:txBody>
              <a:bodyPr anchor="ctr"/>
              <a:lstStyle/>
              <a:p>
                <a:pPr algn="ctr"/>
                <a:endParaRPr/>
              </a:p>
            </p:txBody>
          </p:sp>
          <p:sp>
            <p:nvSpPr>
              <p:cNvPr id="62" name="Freeform: Shape 22"/>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ln>
            </p:spPr>
            <p:txBody>
              <a:bodyPr anchor="ctr"/>
              <a:lstStyle/>
              <a:p>
                <a:pPr algn="ctr"/>
                <a:endParaRPr/>
              </a:p>
            </p:txBody>
          </p:sp>
          <p:sp>
            <p:nvSpPr>
              <p:cNvPr id="63" name="Freeform: Shape 23"/>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ln>
            </p:spPr>
            <p:txBody>
              <a:bodyPr anchor="ctr"/>
              <a:lstStyle/>
              <a:p>
                <a:pPr algn="ctr"/>
                <a:endParaRPr/>
              </a:p>
            </p:txBody>
          </p:sp>
          <p:sp>
            <p:nvSpPr>
              <p:cNvPr id="64" name="Freeform: Shape 24"/>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ln>
            </p:spPr>
            <p:txBody>
              <a:bodyPr anchor="ctr"/>
              <a:lstStyle/>
              <a:p>
                <a:pPr algn="ctr"/>
                <a:endParaRPr/>
              </a:p>
            </p:txBody>
          </p:sp>
          <p:sp>
            <p:nvSpPr>
              <p:cNvPr id="65" name="Freeform: Shape 25"/>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ln>
            </p:spPr>
            <p:txBody>
              <a:bodyPr anchor="ctr"/>
              <a:lstStyle/>
              <a:p>
                <a:pPr algn="ctr"/>
                <a:endParaRPr/>
              </a:p>
            </p:txBody>
          </p:sp>
          <p:sp>
            <p:nvSpPr>
              <p:cNvPr id="66" name="Freeform: Shape 26"/>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ln>
            </p:spPr>
            <p:txBody>
              <a:bodyPr anchor="ctr"/>
              <a:lstStyle/>
              <a:p>
                <a:pPr algn="ctr"/>
                <a:endParaRPr/>
              </a:p>
            </p:txBody>
          </p:sp>
          <p:sp>
            <p:nvSpPr>
              <p:cNvPr id="67" name="Freeform: Shape 27"/>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ln>
            </p:spPr>
            <p:txBody>
              <a:bodyPr anchor="ctr"/>
              <a:lstStyle/>
              <a:p>
                <a:pPr algn="ctr"/>
                <a:endParaRPr/>
              </a:p>
            </p:txBody>
          </p:sp>
          <p:sp>
            <p:nvSpPr>
              <p:cNvPr id="68" name="Freeform: Shape 28"/>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ln>
            </p:spPr>
            <p:txBody>
              <a:bodyPr anchor="ctr"/>
              <a:lstStyle/>
              <a:p>
                <a:pPr algn="ctr"/>
                <a:endParaRPr/>
              </a:p>
            </p:txBody>
          </p:sp>
          <p:sp>
            <p:nvSpPr>
              <p:cNvPr id="69" name="Freeform: Shape 29"/>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ln>
            </p:spPr>
            <p:txBody>
              <a:bodyPr anchor="ctr"/>
              <a:lstStyle/>
              <a:p>
                <a:pPr algn="ctr"/>
                <a:endParaRPr/>
              </a:p>
            </p:txBody>
          </p:sp>
          <p:sp>
            <p:nvSpPr>
              <p:cNvPr id="70" name="Freeform: Shape 30"/>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ln>
            </p:spPr>
            <p:txBody>
              <a:bodyPr anchor="ctr"/>
              <a:lstStyle/>
              <a:p>
                <a:pPr algn="ctr"/>
                <a:endParaRPr/>
              </a:p>
            </p:txBody>
          </p:sp>
          <p:sp>
            <p:nvSpPr>
              <p:cNvPr id="71" name="Freeform: Shape 31"/>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ln>
            </p:spPr>
            <p:txBody>
              <a:bodyPr anchor="ctr"/>
              <a:lstStyle/>
              <a:p>
                <a:pPr algn="ctr"/>
                <a:endParaRPr/>
              </a:p>
            </p:txBody>
          </p:sp>
          <p:sp>
            <p:nvSpPr>
              <p:cNvPr id="72" name="Freeform: Shape 32"/>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ln>
            </p:spPr>
            <p:txBody>
              <a:bodyPr anchor="ctr"/>
              <a:lstStyle/>
              <a:p>
                <a:pPr algn="ctr"/>
                <a:endParaRPr/>
              </a:p>
            </p:txBody>
          </p:sp>
          <p:sp>
            <p:nvSpPr>
              <p:cNvPr id="73" name="Freeform: Shape 33"/>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ln>
            </p:spPr>
            <p:txBody>
              <a:bodyPr anchor="ctr"/>
              <a:lstStyle/>
              <a:p>
                <a:pPr algn="ctr"/>
                <a:endParaRPr/>
              </a:p>
            </p:txBody>
          </p:sp>
          <p:sp>
            <p:nvSpPr>
              <p:cNvPr id="74" name="Freeform: Shape 34"/>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ln>
            </p:spPr>
            <p:txBody>
              <a:bodyPr anchor="ctr"/>
              <a:lstStyle/>
              <a:p>
                <a:pPr algn="ctr"/>
                <a:endParaRPr/>
              </a:p>
            </p:txBody>
          </p:sp>
          <p:sp>
            <p:nvSpPr>
              <p:cNvPr id="75" name="Freeform: Shape 35"/>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ln>
            </p:spPr>
            <p:txBody>
              <a:bodyPr anchor="ctr"/>
              <a:lstStyle/>
              <a:p>
                <a:pPr algn="ctr"/>
                <a:endParaRPr/>
              </a:p>
            </p:txBody>
          </p:sp>
          <p:sp>
            <p:nvSpPr>
              <p:cNvPr id="76" name="Freeform: Shape 36"/>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ln>
            </p:spPr>
            <p:txBody>
              <a:bodyPr anchor="ctr"/>
              <a:lstStyle/>
              <a:p>
                <a:pPr algn="ctr"/>
                <a:endParaRPr/>
              </a:p>
            </p:txBody>
          </p:sp>
          <p:sp>
            <p:nvSpPr>
              <p:cNvPr id="77" name="Freeform: Shape 37"/>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ln>
            </p:spPr>
            <p:txBody>
              <a:bodyPr anchor="ctr"/>
              <a:lstStyle/>
              <a:p>
                <a:pPr algn="ctr"/>
                <a:endParaRPr/>
              </a:p>
            </p:txBody>
          </p:sp>
          <p:sp>
            <p:nvSpPr>
              <p:cNvPr id="78" name="Freeform: Shape 38"/>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ln>
            </p:spPr>
            <p:txBody>
              <a:bodyPr anchor="ctr"/>
              <a:lstStyle/>
              <a:p>
                <a:pPr algn="ctr"/>
                <a:endParaRPr/>
              </a:p>
            </p:txBody>
          </p:sp>
        </p:grpSp>
        <p:sp>
          <p:nvSpPr>
            <p:cNvPr id="38" name="Arc 78"/>
            <p:cNvSpPr/>
            <p:nvPr/>
          </p:nvSpPr>
          <p:spPr>
            <a:xfrm>
              <a:off x="6121705" y="1692052"/>
              <a:ext cx="4077806" cy="4077803"/>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9" name="Oval 79"/>
            <p:cNvSpPr/>
            <p:nvPr/>
          </p:nvSpPr>
          <p:spPr>
            <a:xfrm>
              <a:off x="7908839" y="1444037"/>
              <a:ext cx="437851" cy="43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Oval 80"/>
            <p:cNvSpPr/>
            <p:nvPr/>
          </p:nvSpPr>
          <p:spPr>
            <a:xfrm>
              <a:off x="9247998" y="1956186"/>
              <a:ext cx="437851" cy="4378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Oval 81"/>
            <p:cNvSpPr/>
            <p:nvPr/>
          </p:nvSpPr>
          <p:spPr>
            <a:xfrm>
              <a:off x="9895763" y="2934207"/>
              <a:ext cx="437851" cy="43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Oval 82"/>
            <p:cNvSpPr/>
            <p:nvPr/>
          </p:nvSpPr>
          <p:spPr>
            <a:xfrm>
              <a:off x="9912424" y="4065364"/>
              <a:ext cx="437851" cy="43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Oval 83"/>
            <p:cNvSpPr/>
            <p:nvPr/>
          </p:nvSpPr>
          <p:spPr>
            <a:xfrm>
              <a:off x="9123580" y="5131779"/>
              <a:ext cx="437851" cy="43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Oval 84"/>
            <p:cNvSpPr/>
            <p:nvPr/>
          </p:nvSpPr>
          <p:spPr>
            <a:xfrm>
              <a:off x="7908839" y="5550930"/>
              <a:ext cx="437851" cy="43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4" name="组合 93"/>
          <p:cNvGrpSpPr/>
          <p:nvPr/>
        </p:nvGrpSpPr>
        <p:grpSpPr>
          <a:xfrm>
            <a:off x="7102115" y="2981497"/>
            <a:ext cx="526679" cy="526678"/>
            <a:chOff x="1225466" y="2786647"/>
            <a:chExt cx="616904" cy="616902"/>
          </a:xfrm>
        </p:grpSpPr>
        <p:sp>
          <p:nvSpPr>
            <p:cNvPr id="34" name="Rectangle: Rounded Corners 180"/>
            <p:cNvSpPr/>
            <p:nvPr/>
          </p:nvSpPr>
          <p:spPr>
            <a:xfrm>
              <a:off x="1225466" y="2786647"/>
              <a:ext cx="616904" cy="616902"/>
            </a:xfrm>
            <a:prstGeom prst="ellipse">
              <a:avLst/>
            </a:prstGeom>
            <a:solidFill>
              <a:schemeClr val="accent2"/>
            </a:solidFill>
            <a:ln w="12700" cap="flat">
              <a:noFill/>
              <a:miter lim="400000"/>
            </a:ln>
            <a:effectLst/>
          </p:spPr>
          <p:txBody>
            <a:bodyPr anchor="ctr"/>
            <a:lstStyle/>
            <a:p>
              <a:pPr algn="ctr"/>
              <a:endParaRPr/>
            </a:p>
          </p:txBody>
        </p:sp>
        <p:sp>
          <p:nvSpPr>
            <p:cNvPr id="35" name="Freeform: Shape 181"/>
            <p:cNvSpPr/>
            <p:nvPr/>
          </p:nvSpPr>
          <p:spPr>
            <a:xfrm>
              <a:off x="1388496" y="2941664"/>
              <a:ext cx="306869" cy="306868"/>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p>
              <a:pPr algn="ctr"/>
              <a:endParaRPr/>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81" name="文本框 80"/>
          <p:cNvSpPr txBox="1"/>
          <p:nvPr/>
        </p:nvSpPr>
        <p:spPr>
          <a:xfrm>
            <a:off x="1565004" y="508746"/>
            <a:ext cx="3295317"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文档</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前端</a:t>
            </a:r>
          </a:p>
        </p:txBody>
      </p:sp>
      <p:sp>
        <p:nvSpPr>
          <p:cNvPr id="102" name="矩形 101"/>
          <p:cNvSpPr/>
          <p:nvPr/>
        </p:nvSpPr>
        <p:spPr>
          <a:xfrm>
            <a:off x="7767045" y="2935995"/>
            <a:ext cx="2050415" cy="5340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400" b="1" dirty="0">
                <a:latin typeface="+mn-ea"/>
              </a:rPr>
              <a:t>文泽宇</a:t>
            </a:r>
          </a:p>
        </p:txBody>
      </p:sp>
      <p:pic>
        <p:nvPicPr>
          <p:cNvPr id="3" name="图片 2">
            <a:extLst>
              <a:ext uri="{FF2B5EF4-FFF2-40B4-BE49-F238E27FC236}">
                <a16:creationId xmlns:a16="http://schemas.microsoft.com/office/drawing/2014/main" id="{D71C507B-F17F-439C-AB7F-7E35BA241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3618" y="2340666"/>
            <a:ext cx="1682982" cy="16829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63243" y="2094975"/>
            <a:ext cx="3670014" cy="2693642"/>
            <a:chOff x="1042322" y="1739901"/>
            <a:chExt cx="4637570" cy="340379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1042322" y="1739901"/>
              <a:ext cx="4637570" cy="3403790"/>
            </a:xfrm>
            <a:prstGeom prst="rect">
              <a:avLst/>
            </a:prstGeom>
          </p:spPr>
        </p:pic>
        <p:sp>
          <p:nvSpPr>
            <p:cNvPr id="8" name="文本框 7"/>
            <p:cNvSpPr txBox="1"/>
            <p:nvPr/>
          </p:nvSpPr>
          <p:spPr>
            <a:xfrm>
              <a:off x="2552699" y="2720253"/>
              <a:ext cx="1828800" cy="140010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endParaRPr kumimoji="0" lang="zh-CN" altLang="en-US" sz="6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6" name="文本框 15"/>
          <p:cNvSpPr txBox="1"/>
          <p:nvPr/>
        </p:nvSpPr>
        <p:spPr>
          <a:xfrm>
            <a:off x="6028518" y="3040069"/>
            <a:ext cx="3627610" cy="76835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00A99D"/>
                </a:solidFill>
                <a:effectLst/>
                <a:uLnTx/>
                <a:uFillTx/>
                <a:latin typeface="微软雅黑" panose="020B0503020204020204" charset="-122"/>
                <a:ea typeface="微软雅黑" panose="020B0503020204020204" charset="-122"/>
                <a:cs typeface="+mn-cs"/>
              </a:rPr>
              <a:t>项目介绍</a:t>
            </a:r>
          </a:p>
        </p:txBody>
      </p:sp>
      <p:grpSp>
        <p:nvGrpSpPr>
          <p:cNvPr id="19" name="组合 18"/>
          <p:cNvGrpSpPr/>
          <p:nvPr/>
        </p:nvGrpSpPr>
        <p:grpSpPr>
          <a:xfrm>
            <a:off x="9722985" y="6139992"/>
            <a:ext cx="1594303" cy="377374"/>
            <a:chOff x="9722985" y="5717714"/>
            <a:chExt cx="1594303" cy="377374"/>
          </a:xfrm>
        </p:grpSpPr>
        <p:grpSp>
          <p:nvGrpSpPr>
            <p:cNvPr id="20" name="组合 19"/>
            <p:cNvGrpSpPr/>
            <p:nvPr/>
          </p:nvGrpSpPr>
          <p:grpSpPr>
            <a:xfrm>
              <a:off x="9722985" y="5717714"/>
              <a:ext cx="1594303" cy="377374"/>
              <a:chOff x="9956800" y="4113202"/>
              <a:chExt cx="2391457" cy="566062"/>
            </a:xfrm>
          </p:grpSpPr>
          <p:sp>
            <p:nvSpPr>
              <p:cNvPr id="24" name="椭圆 2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椭圆 2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椭圆 2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2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67493" y="1889705"/>
            <a:ext cx="6030655" cy="5015161"/>
            <a:chOff x="3067493" y="1889705"/>
            <a:chExt cx="6030655" cy="5015161"/>
          </a:xfrm>
        </p:grpSpPr>
        <p:sp>
          <p:nvSpPr>
            <p:cNvPr id="43" name="任意多边形 42"/>
            <p:cNvSpPr/>
            <p:nvPr/>
          </p:nvSpPr>
          <p:spPr>
            <a:xfrm flipH="1">
              <a:off x="4766202" y="1889705"/>
              <a:ext cx="1638079" cy="5015161"/>
            </a:xfrm>
            <a:custGeom>
              <a:avLst/>
              <a:gdLst>
                <a:gd name="connsiteX0" fmla="*/ 1228559 w 1638079"/>
                <a:gd name="connsiteY0" fmla="*/ 0 h 5015161"/>
                <a:gd name="connsiteX1" fmla="*/ 1228559 w 1638079"/>
                <a:gd name="connsiteY1" fmla="*/ 206832 h 5015161"/>
                <a:gd name="connsiteX2" fmla="*/ 716660 w 1638079"/>
                <a:gd name="connsiteY2" fmla="*/ 206832 h 5015161"/>
                <a:gd name="connsiteX3" fmla="*/ 0 w 1638079"/>
                <a:gd name="connsiteY3" fmla="*/ 923492 h 5015161"/>
                <a:gd name="connsiteX4" fmla="*/ 0 w 1638079"/>
                <a:gd name="connsiteY4" fmla="*/ 5015161 h 5015161"/>
                <a:gd name="connsiteX5" fmla="*/ 222992 w 1638079"/>
                <a:gd name="connsiteY5" fmla="*/ 5015161 h 5015161"/>
                <a:gd name="connsiteX6" fmla="*/ 222992 w 1638079"/>
                <a:gd name="connsiteY6" fmla="*/ 923492 h 5015161"/>
                <a:gd name="connsiteX7" fmla="*/ 716660 w 1638079"/>
                <a:gd name="connsiteY7" fmla="*/ 429824 h 5015161"/>
                <a:gd name="connsiteX8" fmla="*/ 1228559 w 1638079"/>
                <a:gd name="connsiteY8" fmla="*/ 429824 h 5015161"/>
                <a:gd name="connsiteX9" fmla="*/ 1228559 w 1638079"/>
                <a:gd name="connsiteY9" fmla="*/ 636656 h 5015161"/>
                <a:gd name="connsiteX10" fmla="*/ 1638079 w 1638079"/>
                <a:gd name="connsiteY10" fmla="*/ 318328 h 501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5015161">
                  <a:moveTo>
                    <a:pt x="1228559" y="0"/>
                  </a:moveTo>
                  <a:lnTo>
                    <a:pt x="1228559" y="206832"/>
                  </a:lnTo>
                  <a:lnTo>
                    <a:pt x="716660" y="206832"/>
                  </a:lnTo>
                  <a:cubicBezTo>
                    <a:pt x="320860" y="206832"/>
                    <a:pt x="0" y="527692"/>
                    <a:pt x="0" y="923492"/>
                  </a:cubicBezTo>
                  <a:lnTo>
                    <a:pt x="0" y="5015161"/>
                  </a:lnTo>
                  <a:lnTo>
                    <a:pt x="222992" y="5015161"/>
                  </a:lnTo>
                  <a:lnTo>
                    <a:pt x="222992" y="923492"/>
                  </a:lnTo>
                  <a:cubicBezTo>
                    <a:pt x="222992" y="650847"/>
                    <a:pt x="444015" y="429824"/>
                    <a:pt x="716660" y="429824"/>
                  </a:cubicBezTo>
                  <a:lnTo>
                    <a:pt x="1228559" y="429824"/>
                  </a:lnTo>
                  <a:lnTo>
                    <a:pt x="1228559" y="636656"/>
                  </a:lnTo>
                  <a:lnTo>
                    <a:pt x="1638079" y="3183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5" name="任意多边形 44"/>
            <p:cNvSpPr/>
            <p:nvPr/>
          </p:nvSpPr>
          <p:spPr>
            <a:xfrm flipH="1">
              <a:off x="4083410" y="4894561"/>
              <a:ext cx="1638079" cy="2010305"/>
            </a:xfrm>
            <a:custGeom>
              <a:avLst/>
              <a:gdLst>
                <a:gd name="connsiteX0" fmla="*/ 1228559 w 1638079"/>
                <a:gd name="connsiteY0" fmla="*/ 0 h 2010305"/>
                <a:gd name="connsiteX1" fmla="*/ 1228559 w 1638079"/>
                <a:gd name="connsiteY1" fmla="*/ 206832 h 2010305"/>
                <a:gd name="connsiteX2" fmla="*/ 716660 w 1638079"/>
                <a:gd name="connsiteY2" fmla="*/ 206832 h 2010305"/>
                <a:gd name="connsiteX3" fmla="*/ 0 w 1638079"/>
                <a:gd name="connsiteY3" fmla="*/ 923492 h 2010305"/>
                <a:gd name="connsiteX4" fmla="*/ 0 w 1638079"/>
                <a:gd name="connsiteY4" fmla="*/ 2010305 h 2010305"/>
                <a:gd name="connsiteX5" fmla="*/ 222992 w 1638079"/>
                <a:gd name="connsiteY5" fmla="*/ 2010305 h 2010305"/>
                <a:gd name="connsiteX6" fmla="*/ 222992 w 1638079"/>
                <a:gd name="connsiteY6" fmla="*/ 923492 h 2010305"/>
                <a:gd name="connsiteX7" fmla="*/ 716660 w 1638079"/>
                <a:gd name="connsiteY7" fmla="*/ 429824 h 2010305"/>
                <a:gd name="connsiteX8" fmla="*/ 1228559 w 1638079"/>
                <a:gd name="connsiteY8" fmla="*/ 429824 h 2010305"/>
                <a:gd name="connsiteX9" fmla="*/ 1228559 w 1638079"/>
                <a:gd name="connsiteY9" fmla="*/ 636656 h 2010305"/>
                <a:gd name="connsiteX10" fmla="*/ 1638079 w 1638079"/>
                <a:gd name="connsiteY10" fmla="*/ 318328 h 201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2010305">
                  <a:moveTo>
                    <a:pt x="1228559" y="0"/>
                  </a:moveTo>
                  <a:lnTo>
                    <a:pt x="1228559" y="206832"/>
                  </a:lnTo>
                  <a:lnTo>
                    <a:pt x="716660" y="206832"/>
                  </a:lnTo>
                  <a:cubicBezTo>
                    <a:pt x="320860" y="206832"/>
                    <a:pt x="0" y="527692"/>
                    <a:pt x="0" y="923492"/>
                  </a:cubicBezTo>
                  <a:lnTo>
                    <a:pt x="0" y="2010305"/>
                  </a:lnTo>
                  <a:lnTo>
                    <a:pt x="222992" y="2010305"/>
                  </a:lnTo>
                  <a:lnTo>
                    <a:pt x="222992" y="923492"/>
                  </a:lnTo>
                  <a:cubicBezTo>
                    <a:pt x="222992" y="650847"/>
                    <a:pt x="444015" y="429824"/>
                    <a:pt x="716660" y="429824"/>
                  </a:cubicBezTo>
                  <a:lnTo>
                    <a:pt x="1228559" y="429824"/>
                  </a:lnTo>
                  <a:lnTo>
                    <a:pt x="1228559" y="636656"/>
                  </a:lnTo>
                  <a:lnTo>
                    <a:pt x="1638079" y="3183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4" name="任意多边形 43"/>
            <p:cNvSpPr/>
            <p:nvPr/>
          </p:nvSpPr>
          <p:spPr>
            <a:xfrm>
              <a:off x="5823293" y="2786071"/>
              <a:ext cx="3274855" cy="4118795"/>
            </a:xfrm>
            <a:custGeom>
              <a:avLst/>
              <a:gdLst>
                <a:gd name="connsiteX0" fmla="*/ 2837793 w 3274855"/>
                <a:gd name="connsiteY0" fmla="*/ 0 h 4118795"/>
                <a:gd name="connsiteX1" fmla="*/ 3274855 w 3274855"/>
                <a:gd name="connsiteY1" fmla="*/ 310685 h 4118795"/>
                <a:gd name="connsiteX2" fmla="*/ 2837793 w 3274855"/>
                <a:gd name="connsiteY2" fmla="*/ 621371 h 4118795"/>
                <a:gd name="connsiteX3" fmla="*/ 2837793 w 3274855"/>
                <a:gd name="connsiteY3" fmla="*/ 425486 h 4118795"/>
                <a:gd name="connsiteX4" fmla="*/ 827359 w 3274855"/>
                <a:gd name="connsiteY4" fmla="*/ 425486 h 4118795"/>
                <a:gd name="connsiteX5" fmla="*/ 229600 w 3274855"/>
                <a:gd name="connsiteY5" fmla="*/ 1023245 h 4118795"/>
                <a:gd name="connsiteX6" fmla="*/ 229600 w 3274855"/>
                <a:gd name="connsiteY6" fmla="*/ 4118795 h 4118795"/>
                <a:gd name="connsiteX7" fmla="*/ 0 w 3274855"/>
                <a:gd name="connsiteY7" fmla="*/ 4118795 h 4118795"/>
                <a:gd name="connsiteX8" fmla="*/ 0 w 3274855"/>
                <a:gd name="connsiteY8" fmla="*/ 1023245 h 4118795"/>
                <a:gd name="connsiteX9" fmla="*/ 827359 w 3274855"/>
                <a:gd name="connsiteY9" fmla="*/ 195886 h 4118795"/>
                <a:gd name="connsiteX10" fmla="*/ 2837793 w 3274855"/>
                <a:gd name="connsiteY10" fmla="*/ 195885 h 411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4855" h="4118795">
                  <a:moveTo>
                    <a:pt x="2837793" y="0"/>
                  </a:moveTo>
                  <a:lnTo>
                    <a:pt x="3274855" y="310685"/>
                  </a:lnTo>
                  <a:lnTo>
                    <a:pt x="2837793" y="621371"/>
                  </a:lnTo>
                  <a:lnTo>
                    <a:pt x="2837793" y="425486"/>
                  </a:lnTo>
                  <a:lnTo>
                    <a:pt x="827359" y="425486"/>
                  </a:lnTo>
                  <a:cubicBezTo>
                    <a:pt x="497226" y="425486"/>
                    <a:pt x="229600" y="693112"/>
                    <a:pt x="229600" y="1023245"/>
                  </a:cubicBezTo>
                  <a:lnTo>
                    <a:pt x="229600" y="4118795"/>
                  </a:lnTo>
                  <a:lnTo>
                    <a:pt x="0" y="4118795"/>
                  </a:lnTo>
                  <a:lnTo>
                    <a:pt x="0" y="1023245"/>
                  </a:lnTo>
                  <a:cubicBezTo>
                    <a:pt x="0" y="566307"/>
                    <a:pt x="370421" y="195886"/>
                    <a:pt x="827359" y="195886"/>
                  </a:cubicBezTo>
                  <a:lnTo>
                    <a:pt x="2837793" y="19588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1" name="任意多边形 40"/>
            <p:cNvSpPr/>
            <p:nvPr/>
          </p:nvSpPr>
          <p:spPr>
            <a:xfrm flipH="1">
              <a:off x="3067493" y="3393040"/>
              <a:ext cx="4027164" cy="3511826"/>
            </a:xfrm>
            <a:custGeom>
              <a:avLst/>
              <a:gdLst>
                <a:gd name="connsiteX0" fmla="*/ 3489699 w 4027164"/>
                <a:gd name="connsiteY0" fmla="*/ 0 h 3511826"/>
                <a:gd name="connsiteX1" fmla="*/ 3489699 w 4027164"/>
                <a:gd name="connsiteY1" fmla="*/ 265753 h 3511826"/>
                <a:gd name="connsiteX2" fmla="*/ 1017423 w 4027164"/>
                <a:gd name="connsiteY2" fmla="*/ 265752 h 3511826"/>
                <a:gd name="connsiteX3" fmla="*/ 0 w 4027164"/>
                <a:gd name="connsiteY3" fmla="*/ 1283175 h 3511826"/>
                <a:gd name="connsiteX4" fmla="*/ 0 w 4027164"/>
                <a:gd name="connsiteY4" fmla="*/ 3511826 h 3511826"/>
                <a:gd name="connsiteX5" fmla="*/ 232609 w 4027164"/>
                <a:gd name="connsiteY5" fmla="*/ 3511826 h 3511826"/>
                <a:gd name="connsiteX6" fmla="*/ 232609 w 4027164"/>
                <a:gd name="connsiteY6" fmla="*/ 1283176 h 3511826"/>
                <a:gd name="connsiteX7" fmla="*/ 1017423 w 4027164"/>
                <a:gd name="connsiteY7" fmla="*/ 498362 h 3511826"/>
                <a:gd name="connsiteX8" fmla="*/ 3489699 w 4027164"/>
                <a:gd name="connsiteY8" fmla="*/ 498362 h 3511826"/>
                <a:gd name="connsiteX9" fmla="*/ 3489699 w 4027164"/>
                <a:gd name="connsiteY9" fmla="*/ 764114 h 3511826"/>
                <a:gd name="connsiteX10" fmla="*/ 4027164 w 4027164"/>
                <a:gd name="connsiteY10" fmla="*/ 382057 h 351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7164" h="3511826">
                  <a:moveTo>
                    <a:pt x="3489699" y="0"/>
                  </a:moveTo>
                  <a:lnTo>
                    <a:pt x="3489699" y="265753"/>
                  </a:lnTo>
                  <a:lnTo>
                    <a:pt x="1017423" y="265752"/>
                  </a:lnTo>
                  <a:cubicBezTo>
                    <a:pt x="455516" y="265752"/>
                    <a:pt x="0" y="721268"/>
                    <a:pt x="0" y="1283175"/>
                  </a:cubicBezTo>
                  <a:lnTo>
                    <a:pt x="0" y="3511826"/>
                  </a:lnTo>
                  <a:lnTo>
                    <a:pt x="232609" y="3511826"/>
                  </a:lnTo>
                  <a:lnTo>
                    <a:pt x="232609" y="1283176"/>
                  </a:lnTo>
                  <a:cubicBezTo>
                    <a:pt x="232609" y="849735"/>
                    <a:pt x="583982" y="498362"/>
                    <a:pt x="1017423" y="498362"/>
                  </a:cubicBezTo>
                  <a:lnTo>
                    <a:pt x="3489699" y="498362"/>
                  </a:lnTo>
                  <a:lnTo>
                    <a:pt x="3489699" y="764114"/>
                  </a:lnTo>
                  <a:lnTo>
                    <a:pt x="4027164" y="38205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42" name="任意多边形 41"/>
            <p:cNvSpPr/>
            <p:nvPr/>
          </p:nvSpPr>
          <p:spPr>
            <a:xfrm>
              <a:off x="6520430" y="4347273"/>
              <a:ext cx="1638079" cy="2557593"/>
            </a:xfrm>
            <a:custGeom>
              <a:avLst/>
              <a:gdLst>
                <a:gd name="connsiteX0" fmla="*/ 1228559 w 1638079"/>
                <a:gd name="connsiteY0" fmla="*/ 0 h 2557593"/>
                <a:gd name="connsiteX1" fmla="*/ 1638079 w 1638079"/>
                <a:gd name="connsiteY1" fmla="*/ 318328 h 2557593"/>
                <a:gd name="connsiteX2" fmla="*/ 1228559 w 1638079"/>
                <a:gd name="connsiteY2" fmla="*/ 636656 h 2557593"/>
                <a:gd name="connsiteX3" fmla="*/ 1228559 w 1638079"/>
                <a:gd name="connsiteY3" fmla="*/ 429824 h 2557593"/>
                <a:gd name="connsiteX4" fmla="*/ 716660 w 1638079"/>
                <a:gd name="connsiteY4" fmla="*/ 429824 h 2557593"/>
                <a:gd name="connsiteX5" fmla="*/ 222992 w 1638079"/>
                <a:gd name="connsiteY5" fmla="*/ 923492 h 2557593"/>
                <a:gd name="connsiteX6" fmla="*/ 222992 w 1638079"/>
                <a:gd name="connsiteY6" fmla="*/ 2557593 h 2557593"/>
                <a:gd name="connsiteX7" fmla="*/ 0 w 1638079"/>
                <a:gd name="connsiteY7" fmla="*/ 2557593 h 2557593"/>
                <a:gd name="connsiteX8" fmla="*/ 0 w 1638079"/>
                <a:gd name="connsiteY8" fmla="*/ 923492 h 2557593"/>
                <a:gd name="connsiteX9" fmla="*/ 716660 w 1638079"/>
                <a:gd name="connsiteY9" fmla="*/ 206832 h 2557593"/>
                <a:gd name="connsiteX10" fmla="*/ 1228559 w 1638079"/>
                <a:gd name="connsiteY10" fmla="*/ 206832 h 255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079" h="2557593">
                  <a:moveTo>
                    <a:pt x="1228559" y="0"/>
                  </a:moveTo>
                  <a:lnTo>
                    <a:pt x="1638079" y="318328"/>
                  </a:lnTo>
                  <a:lnTo>
                    <a:pt x="1228559" y="636656"/>
                  </a:lnTo>
                  <a:lnTo>
                    <a:pt x="1228559" y="429824"/>
                  </a:lnTo>
                  <a:lnTo>
                    <a:pt x="716660" y="429824"/>
                  </a:lnTo>
                  <a:cubicBezTo>
                    <a:pt x="444015" y="429824"/>
                    <a:pt x="222992" y="650847"/>
                    <a:pt x="222992" y="923492"/>
                  </a:cubicBezTo>
                  <a:lnTo>
                    <a:pt x="222992" y="2557593"/>
                  </a:lnTo>
                  <a:lnTo>
                    <a:pt x="0" y="2557593"/>
                  </a:lnTo>
                  <a:lnTo>
                    <a:pt x="0" y="923492"/>
                  </a:lnTo>
                  <a:cubicBezTo>
                    <a:pt x="0" y="527692"/>
                    <a:pt x="320860" y="206832"/>
                    <a:pt x="716660" y="206832"/>
                  </a:cubicBezTo>
                  <a:lnTo>
                    <a:pt x="1228559" y="20683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grpSp>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39445"/>
          <a:stretch>
            <a:fillRect/>
          </a:stretch>
        </p:blipFill>
        <p:spPr>
          <a:xfrm>
            <a:off x="338307" y="292100"/>
            <a:ext cx="1072811" cy="787400"/>
          </a:xfrm>
          <a:prstGeom prst="rect">
            <a:avLst/>
          </a:prstGeom>
        </p:spPr>
      </p:pic>
      <p:sp>
        <p:nvSpPr>
          <p:cNvPr id="26" name="文本框 25"/>
          <p:cNvSpPr txBox="1"/>
          <p:nvPr/>
        </p:nvSpPr>
        <p:spPr>
          <a:xfrm>
            <a:off x="1534160" y="424815"/>
            <a:ext cx="3295015" cy="521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观影的苦恼</a:t>
            </a:r>
          </a:p>
        </p:txBody>
      </p:sp>
      <p:sp>
        <p:nvSpPr>
          <p:cNvPr id="48" name="矩形 47"/>
          <p:cNvSpPr/>
          <p:nvPr/>
        </p:nvSpPr>
        <p:spPr>
          <a:xfrm>
            <a:off x="8274685" y="4314190"/>
            <a:ext cx="2050415" cy="107632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spcBef>
                <a:spcPts val="0"/>
              </a:spcBef>
              <a:spcAft>
                <a:spcPts val="0"/>
              </a:spcAft>
              <a:buClrTx/>
              <a:buSzTx/>
              <a:buFont typeface="Arial" panose="020B0604020202020204" pitchFamily="34" charset="0"/>
              <a:buNone/>
              <a:defRPr/>
            </a:pPr>
            <a:r>
              <a:rPr lang="zh-CN" altLang="en-US" sz="1600" dirty="0">
                <a:latin typeface="+mn-ea"/>
                <a:sym typeface="+mn-ea"/>
              </a:rPr>
              <a:t>当大投入大片登录院线的时候，你却因为节衣缩食只能在家里欣赏没有特效的电影。</a:t>
            </a:r>
            <a:endParaRPr lang="zh-CN" altLang="en-US" sz="1600" dirty="0">
              <a:latin typeface="+mn-ea"/>
            </a:endParaRPr>
          </a:p>
        </p:txBody>
      </p:sp>
      <p:sp>
        <p:nvSpPr>
          <p:cNvPr id="51" name="矩形 50"/>
          <p:cNvSpPr/>
          <p:nvPr/>
        </p:nvSpPr>
        <p:spPr>
          <a:xfrm>
            <a:off x="9142095" y="1889760"/>
            <a:ext cx="2050415" cy="127127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latin typeface="+mn-ea"/>
                <a:sym typeface="+mn-ea"/>
              </a:rPr>
              <a:t>当节日来临时，别人都成双成对出入电影院时，你却只能一个人独自出入影院。</a:t>
            </a:r>
            <a:endParaRPr lang="zh-CN" altLang="en-US" sz="1600" dirty="0">
              <a:latin typeface="+mn-ea"/>
            </a:endParaRPr>
          </a:p>
        </p:txBody>
      </p:sp>
      <p:sp>
        <p:nvSpPr>
          <p:cNvPr id="57" name="矩形 56"/>
          <p:cNvSpPr/>
          <p:nvPr/>
        </p:nvSpPr>
        <p:spPr>
          <a:xfrm>
            <a:off x="680085" y="2858135"/>
            <a:ext cx="2388235" cy="156591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en-US" altLang="zh-CN" sz="1600" dirty="0">
                <a:latin typeface="+mn-ea"/>
                <a:sym typeface="+mn-ea"/>
              </a:rPr>
              <a:t> </a:t>
            </a:r>
            <a:r>
              <a:rPr lang="zh-CN" altLang="en-US" sz="1600" dirty="0">
                <a:latin typeface="+mn-ea"/>
                <a:sym typeface="+mn-ea"/>
              </a:rPr>
              <a:t>当一部好电影上映时，你的朋友都在关注电影主演的颜值而你却一个人孤零零地对电影的内容做出评论。</a:t>
            </a:r>
            <a:endParaRPr lang="zh-CN" altLang="en-US"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9722985" y="6139992"/>
            <a:ext cx="1594303" cy="377374"/>
            <a:chOff x="9722985" y="5717714"/>
            <a:chExt cx="1594303" cy="377374"/>
          </a:xfrm>
        </p:grpSpPr>
        <p:grpSp>
          <p:nvGrpSpPr>
            <p:cNvPr id="20" name="组合 19"/>
            <p:cNvGrpSpPr/>
            <p:nvPr/>
          </p:nvGrpSpPr>
          <p:grpSpPr>
            <a:xfrm>
              <a:off x="9722985" y="5717714"/>
              <a:ext cx="1594303" cy="377374"/>
              <a:chOff x="9956800" y="4113202"/>
              <a:chExt cx="2391457" cy="566062"/>
            </a:xfrm>
          </p:grpSpPr>
          <p:sp>
            <p:nvSpPr>
              <p:cNvPr id="24" name="椭圆 23"/>
              <p:cNvSpPr/>
              <p:nvPr/>
            </p:nvSpPr>
            <p:spPr>
              <a:xfrm>
                <a:off x="9956800" y="4113202"/>
                <a:ext cx="566057" cy="566057"/>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椭圆 24"/>
              <p:cNvSpPr/>
              <p:nvPr/>
            </p:nvSpPr>
            <p:spPr>
              <a:xfrm>
                <a:off x="10869500" y="4113207"/>
                <a:ext cx="566057" cy="566057"/>
              </a:xfrm>
              <a:prstGeom prst="ellipse">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椭圆 25"/>
              <p:cNvSpPr/>
              <p:nvPr/>
            </p:nvSpPr>
            <p:spPr>
              <a:xfrm>
                <a:off x="11782200" y="4113207"/>
                <a:ext cx="566057" cy="566057"/>
              </a:xfrm>
              <a:prstGeom prst="ellipse">
                <a:avLst/>
              </a:prstGeom>
              <a:solidFill>
                <a:srgbClr val="FF8F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21" name="椭圆 11"/>
            <p:cNvSpPr/>
            <p:nvPr/>
          </p:nvSpPr>
          <p:spPr>
            <a:xfrm>
              <a:off x="9813775" y="5805485"/>
              <a:ext cx="195792" cy="20182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椭圆 23"/>
            <p:cNvSpPr/>
            <p:nvPr/>
          </p:nvSpPr>
          <p:spPr>
            <a:xfrm>
              <a:off x="10419225" y="5812121"/>
              <a:ext cx="201824" cy="188558"/>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32"/>
            <p:cNvSpPr/>
            <p:nvPr/>
          </p:nvSpPr>
          <p:spPr>
            <a:xfrm>
              <a:off x="11027691" y="5824802"/>
              <a:ext cx="201824" cy="163196"/>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3" y="190568"/>
            <a:ext cx="1905147" cy="437309"/>
          </a:xfrm>
          <a:prstGeom prst="rect">
            <a:avLst/>
          </a:prstGeom>
        </p:spPr>
      </p:pic>
      <p:pic>
        <p:nvPicPr>
          <p:cNvPr id="3" name="图片 2"/>
          <p:cNvPicPr>
            <a:picLocks noChangeAspect="1"/>
          </p:cNvPicPr>
          <p:nvPr/>
        </p:nvPicPr>
        <p:blipFill>
          <a:blip r:embed="rId4"/>
          <a:stretch>
            <a:fillRect/>
          </a:stretch>
        </p:blipFill>
        <p:spPr>
          <a:xfrm>
            <a:off x="1452880" y="852170"/>
            <a:ext cx="9486900" cy="1352550"/>
          </a:xfrm>
          <a:prstGeom prst="rect">
            <a:avLst/>
          </a:prstGeom>
        </p:spPr>
      </p:pic>
      <p:sp>
        <p:nvSpPr>
          <p:cNvPr id="5" name="文本框 4"/>
          <p:cNvSpPr txBox="1"/>
          <p:nvPr/>
        </p:nvSpPr>
        <p:spPr>
          <a:xfrm>
            <a:off x="2301875" y="2848610"/>
            <a:ext cx="8107680" cy="460375"/>
          </a:xfrm>
          <a:prstGeom prst="rect">
            <a:avLst/>
          </a:prstGeom>
          <a:noFill/>
        </p:spPr>
        <p:txBody>
          <a:bodyPr wrap="none" rtlCol="0" anchor="t">
            <a:spAutoFit/>
          </a:bodyPr>
          <a:lstStyle/>
          <a:p>
            <a:r>
              <a:rPr lang="zh-CN" altLang="en-US" sz="2400" b="1" noProof="0" dirty="0">
                <a:ln>
                  <a:noFill/>
                </a:ln>
                <a:solidFill>
                  <a:srgbClr val="00A99D"/>
                </a:solidFill>
                <a:effectLst/>
                <a:uLnTx/>
                <a:uFillTx/>
                <a:latin typeface="微软雅黑" panose="020B0503020204020204" charset="-122"/>
                <a:ea typeface="微软雅黑" panose="020B0503020204020204" charset="-122"/>
                <a:sym typeface="+mn-ea"/>
              </a:rPr>
              <a:t>“为什么我们对科技期待更多，但却不能让彼此更亲密”？</a:t>
            </a:r>
            <a:endParaRPr lang="zh-CN" altLang="en-US" sz="2400" dirty="0"/>
          </a:p>
        </p:txBody>
      </p:sp>
      <p:sp>
        <p:nvSpPr>
          <p:cNvPr id="6" name="文本框 5"/>
          <p:cNvSpPr txBox="1"/>
          <p:nvPr/>
        </p:nvSpPr>
        <p:spPr>
          <a:xfrm>
            <a:off x="3923030" y="3682365"/>
            <a:ext cx="4754880" cy="460375"/>
          </a:xfrm>
          <a:prstGeom prst="rect">
            <a:avLst/>
          </a:prstGeom>
          <a:noFill/>
        </p:spPr>
        <p:txBody>
          <a:bodyPr wrap="none" rtlCol="0" anchor="t">
            <a:spAutoFit/>
          </a:bodyPr>
          <a:lstStyle/>
          <a:p>
            <a:r>
              <a:rPr lang="zh-CN" altLang="en-US" sz="2400" b="1" noProof="0" dirty="0">
                <a:ln>
                  <a:noFill/>
                </a:ln>
                <a:solidFill>
                  <a:srgbClr val="00A99D"/>
                </a:solidFill>
                <a:effectLst/>
                <a:uLnTx/>
                <a:uFillTx/>
                <a:latin typeface="微软雅黑" panose="020B0503020204020204" charset="-122"/>
                <a:ea typeface="微软雅黑" panose="020B0503020204020204" charset="-122"/>
                <a:sym typeface="+mn-ea"/>
              </a:rPr>
              <a:t>当代社会群体性孤独的解决方案：</a:t>
            </a:r>
          </a:p>
        </p:txBody>
      </p:sp>
      <p:pic>
        <p:nvPicPr>
          <p:cNvPr id="4" name="图片 3">
            <a:extLst>
              <a:ext uri="{FF2B5EF4-FFF2-40B4-BE49-F238E27FC236}">
                <a16:creationId xmlns:a16="http://schemas.microsoft.com/office/drawing/2014/main" id="{32DDEBC1-C92B-47B9-86AC-8335E3585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3518" y="4609466"/>
            <a:ext cx="7733333" cy="825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包图主题2">
  <a:themeElements>
    <a:clrScheme name="自定义 93">
      <a:dk1>
        <a:sysClr val="windowText" lastClr="000000"/>
      </a:dk1>
      <a:lt1>
        <a:sysClr val="window" lastClr="FFFFFF"/>
      </a:lt1>
      <a:dk2>
        <a:srgbClr val="44546A"/>
      </a:dk2>
      <a:lt2>
        <a:srgbClr val="E7E6E6"/>
      </a:lt2>
      <a:accent1>
        <a:srgbClr val="00A99D"/>
      </a:accent1>
      <a:accent2>
        <a:srgbClr val="8CC63F"/>
      </a:accent2>
      <a:accent3>
        <a:srgbClr val="FF8F29"/>
      </a:accent3>
      <a:accent4>
        <a:srgbClr val="00A99D"/>
      </a:accent4>
      <a:accent5>
        <a:srgbClr val="8CC63F"/>
      </a:accent5>
      <a:accent6>
        <a:srgbClr val="FF8F29"/>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533</TotalTime>
  <Words>557</Words>
  <Application>Microsoft Office PowerPoint</Application>
  <PresentationFormat>宽屏</PresentationFormat>
  <Paragraphs>184</Paragraphs>
  <Slides>46</Slides>
  <Notes>46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46</vt:i4>
      </vt:variant>
    </vt:vector>
  </HeadingPairs>
  <TitlesOfParts>
    <vt:vector size="50" baseType="lpstr">
      <vt:lpstr>等线</vt:lpstr>
      <vt:lpstr>微软雅黑</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任 抒怀</cp:lastModifiedBy>
  <cp:revision>62</cp:revision>
  <dcterms:created xsi:type="dcterms:W3CDTF">2017-07-27T02:21:00Z</dcterms:created>
  <dcterms:modified xsi:type="dcterms:W3CDTF">2018-07-12T08:09:33Z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2052-10.8.0.6470</vt:lpwstr>
  </property>
</Properties>
</file>